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2"/>
  </p:notesMasterIdLst>
  <p:sldIdLst>
    <p:sldId id="625" r:id="rId2"/>
    <p:sldId id="630" r:id="rId3"/>
    <p:sldId id="647" r:id="rId4"/>
    <p:sldId id="690" r:id="rId5"/>
    <p:sldId id="649" r:id="rId6"/>
    <p:sldId id="650" r:id="rId7"/>
    <p:sldId id="687" r:id="rId8"/>
    <p:sldId id="691" r:id="rId9"/>
    <p:sldId id="651" r:id="rId10"/>
    <p:sldId id="653" r:id="rId11"/>
    <p:sldId id="716" r:id="rId12"/>
    <p:sldId id="654" r:id="rId13"/>
    <p:sldId id="688" r:id="rId14"/>
    <p:sldId id="689" r:id="rId15"/>
    <p:sldId id="656" r:id="rId16"/>
    <p:sldId id="658" r:id="rId17"/>
    <p:sldId id="661" r:id="rId18"/>
    <p:sldId id="648" r:id="rId19"/>
    <p:sldId id="662" r:id="rId20"/>
    <p:sldId id="663" r:id="rId21"/>
    <p:sldId id="664" r:id="rId22"/>
    <p:sldId id="665" r:id="rId23"/>
    <p:sldId id="666" r:id="rId24"/>
    <p:sldId id="667" r:id="rId25"/>
    <p:sldId id="668" r:id="rId26"/>
    <p:sldId id="669" r:id="rId27"/>
    <p:sldId id="692" r:id="rId28"/>
    <p:sldId id="679" r:id="rId29"/>
    <p:sldId id="646" r:id="rId30"/>
    <p:sldId id="672" r:id="rId31"/>
    <p:sldId id="642" r:id="rId32"/>
    <p:sldId id="693" r:id="rId33"/>
    <p:sldId id="694" r:id="rId34"/>
    <p:sldId id="695" r:id="rId35"/>
    <p:sldId id="697" r:id="rId36"/>
    <p:sldId id="696" r:id="rId37"/>
    <p:sldId id="699" r:id="rId38"/>
    <p:sldId id="698" r:id="rId39"/>
    <p:sldId id="700" r:id="rId40"/>
    <p:sldId id="643" r:id="rId41"/>
    <p:sldId id="644" r:id="rId42"/>
    <p:sldId id="673" r:id="rId43"/>
    <p:sldId id="674" r:id="rId44"/>
    <p:sldId id="675" r:id="rId45"/>
    <p:sldId id="676" r:id="rId46"/>
    <p:sldId id="701" r:id="rId47"/>
    <p:sldId id="702" r:id="rId48"/>
    <p:sldId id="703" r:id="rId49"/>
    <p:sldId id="704" r:id="rId50"/>
    <p:sldId id="678" r:id="rId51"/>
    <p:sldId id="705" r:id="rId52"/>
    <p:sldId id="680" r:id="rId53"/>
    <p:sldId id="682" r:id="rId54"/>
    <p:sldId id="707" r:id="rId55"/>
    <p:sldId id="708" r:id="rId56"/>
    <p:sldId id="711" r:id="rId57"/>
    <p:sldId id="713" r:id="rId58"/>
    <p:sldId id="714" r:id="rId59"/>
    <p:sldId id="715" r:id="rId60"/>
    <p:sldId id="686" r:id="rId6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0000FF"/>
    <a:srgbClr val="FFF40A"/>
    <a:srgbClr val="F3E816"/>
    <a:srgbClr val="FFFFFF"/>
    <a:srgbClr val="008000"/>
    <a:srgbClr val="82A0FF"/>
    <a:srgbClr val="0011B2"/>
    <a:srgbClr val="DE00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94" autoAdjust="0"/>
    <p:restoredTop sz="99031" autoAdjust="0"/>
  </p:normalViewPr>
  <p:slideViewPr>
    <p:cSldViewPr snapToGrid="0" snapToObjects="1">
      <p:cViewPr>
        <p:scale>
          <a:sx n="90" d="100"/>
          <a:sy n="90" d="100"/>
        </p:scale>
        <p:origin x="-656" y="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printerSettings" Target="printerSettings/printerSettings1.bin"/><Relationship Id="rId64" Type="http://schemas.openxmlformats.org/officeDocument/2006/relationships/presProps" Target="presProps.xml"/><Relationship Id="rId65" Type="http://schemas.openxmlformats.org/officeDocument/2006/relationships/viewProps" Target="viewProps.xml"/><Relationship Id="rId66" Type="http://schemas.openxmlformats.org/officeDocument/2006/relationships/theme" Target="theme/theme1.xml"/><Relationship Id="rId67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E4532-0A1D-7741-B7F8-C491C4C533AD}" type="datetimeFigureOut">
              <a:rPr lang="en-US" smtClean="0"/>
              <a:t>12/9/16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37516-47F0-4541-821C-B48924875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45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37516-47F0-4541-821C-B489248754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1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3B97-7D03-374D-AECD-E740583BEFF3}" type="datetimeFigureOut">
              <a:rPr lang="en-US" smtClean="0"/>
              <a:t>12/9/16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421F-71E7-F748-8E9F-5BC3CDBE4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891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3B97-7D03-374D-AECD-E740583BEFF3}" type="datetimeFigureOut">
              <a:rPr lang="en-US" smtClean="0"/>
              <a:t>12/9/16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421F-71E7-F748-8E9F-5BC3CDBE4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12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3B97-7D03-374D-AECD-E740583BEFF3}" type="datetimeFigureOut">
              <a:rPr lang="en-US" smtClean="0"/>
              <a:t>12/9/16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421F-71E7-F748-8E9F-5BC3CDBE4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225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3B97-7D03-374D-AECD-E740583BEFF3}" type="datetimeFigureOut">
              <a:rPr lang="en-US" smtClean="0"/>
              <a:t>12/9/16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66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3B97-7D03-374D-AECD-E740583BEFF3}" type="datetimeFigureOut">
              <a:rPr lang="en-US" smtClean="0"/>
              <a:t>12/9/16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421F-71E7-F748-8E9F-5BC3CDBE4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552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3B97-7D03-374D-AECD-E740583BEFF3}" type="datetimeFigureOut">
              <a:rPr lang="en-US" smtClean="0"/>
              <a:t>12/9/16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421F-71E7-F748-8E9F-5BC3CDBE4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636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3B97-7D03-374D-AECD-E740583BEFF3}" type="datetimeFigureOut">
              <a:rPr lang="en-US" smtClean="0"/>
              <a:t>12/9/16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421F-71E7-F748-8E9F-5BC3CDBE4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22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3B97-7D03-374D-AECD-E740583BEFF3}" type="datetimeFigureOut">
              <a:rPr lang="en-US" smtClean="0"/>
              <a:t>12/9/16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421F-71E7-F748-8E9F-5BC3CDBE4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13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3B97-7D03-374D-AECD-E740583BEFF3}" type="datetimeFigureOut">
              <a:rPr lang="en-US" smtClean="0"/>
              <a:t>12/9/16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421F-71E7-F748-8E9F-5BC3CDBE4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5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3B97-7D03-374D-AECD-E740583BEFF3}" type="datetimeFigureOut">
              <a:rPr lang="en-US" smtClean="0"/>
              <a:t>12/9/16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421F-71E7-F748-8E9F-5BC3CDBE4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4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3B97-7D03-374D-AECD-E740583BEFF3}" type="datetimeFigureOut">
              <a:rPr lang="en-US" smtClean="0"/>
              <a:t>12/9/16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421F-71E7-F748-8E9F-5BC3CDBE4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69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83B97-7D03-374D-AECD-E740583BEFF3}" type="datetimeFigureOut">
              <a:rPr lang="en-US" smtClean="0"/>
              <a:t>12/9/16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7421F-71E7-F748-8E9F-5BC3CDBE4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0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Relationship Id="rId3" Type="http://schemas.openxmlformats.org/officeDocument/2006/relationships/image" Target="../media/image1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14960" y="1150919"/>
            <a:ext cx="837184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Scrypt</a:t>
            </a:r>
            <a:r>
              <a:rPr lang="en-US" dirty="0"/>
              <a:t> </a:t>
            </a:r>
            <a:r>
              <a:rPr lang="en-US" dirty="0" smtClean="0"/>
              <a:t>is maximally</a:t>
            </a:r>
            <a:br>
              <a:rPr lang="en-US" dirty="0" smtClean="0"/>
            </a:br>
            <a:r>
              <a:rPr lang="en-US" dirty="0" smtClean="0"/>
              <a:t>memory-hard</a:t>
            </a:r>
            <a:endParaRPr lang="en-US" dirty="0"/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>
          <a:xfrm>
            <a:off x="252328" y="4094868"/>
            <a:ext cx="1707920" cy="600555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IST Austria</a:t>
            </a: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>
          <a:xfrm>
            <a:off x="-38551" y="3123452"/>
            <a:ext cx="2285999" cy="802192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2800" dirty="0" err="1" smtClean="0">
                <a:solidFill>
                  <a:srgbClr val="000000"/>
                </a:solidFill>
              </a:rPr>
              <a:t>Joël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br>
              <a:rPr lang="en-US" altLang="en-US" sz="2800" dirty="0" smtClean="0">
                <a:solidFill>
                  <a:srgbClr val="000000"/>
                </a:solidFill>
              </a:rPr>
            </a:br>
            <a:r>
              <a:rPr lang="en-US" altLang="en-US" sz="2800" dirty="0" smtClean="0">
                <a:solidFill>
                  <a:srgbClr val="000000"/>
                </a:solidFill>
              </a:rPr>
              <a:t>Alwen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>
          <a:xfrm>
            <a:off x="1385163" y="4094868"/>
            <a:ext cx="2400240" cy="401096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UCSB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>
          <a:xfrm>
            <a:off x="4779794" y="4094868"/>
            <a:ext cx="3028720" cy="616911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Boston U. 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>
          <a:xfrm>
            <a:off x="1696643" y="3123452"/>
            <a:ext cx="1850514" cy="802192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2800" dirty="0" err="1" smtClean="0">
                <a:solidFill>
                  <a:srgbClr val="000000"/>
                </a:solidFill>
              </a:rPr>
              <a:t>Binyi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br>
              <a:rPr lang="en-US" altLang="en-US" sz="2800" dirty="0" smtClean="0">
                <a:solidFill>
                  <a:srgbClr val="000000"/>
                </a:solidFill>
              </a:rPr>
            </a:br>
            <a:r>
              <a:rPr lang="en-US" altLang="en-US" sz="2800" dirty="0" smtClean="0">
                <a:solidFill>
                  <a:srgbClr val="000000"/>
                </a:solidFill>
              </a:rPr>
              <a:t>Chen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>
          <a:xfrm>
            <a:off x="3533165" y="3123452"/>
            <a:ext cx="1873554" cy="802192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2800" dirty="0" smtClean="0">
                <a:solidFill>
                  <a:srgbClr val="000000"/>
                </a:solidFill>
              </a:rPr>
              <a:t>Krzysztof</a:t>
            </a:r>
            <a:br>
              <a:rPr lang="en-US" altLang="en-US" sz="2800" dirty="0" smtClean="0">
                <a:solidFill>
                  <a:srgbClr val="000000"/>
                </a:solidFill>
              </a:rPr>
            </a:br>
            <a:r>
              <a:rPr lang="en-US" altLang="en-US" sz="2800" dirty="0" err="1" smtClean="0">
                <a:solidFill>
                  <a:srgbClr val="000000"/>
                </a:solidFill>
              </a:rPr>
              <a:t>Pietrzak</a:t>
            </a:r>
            <a:endParaRPr lang="en-US" alt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>
          <a:xfrm>
            <a:off x="5471285" y="3123452"/>
            <a:ext cx="1730910" cy="802192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2800" dirty="0" smtClean="0">
                <a:solidFill>
                  <a:srgbClr val="000000"/>
                </a:solidFill>
              </a:rPr>
              <a:t>Leonid</a:t>
            </a:r>
            <a:br>
              <a:rPr lang="en-US" altLang="en-US" sz="2800" dirty="0" smtClean="0">
                <a:solidFill>
                  <a:srgbClr val="000000"/>
                </a:solidFill>
              </a:rPr>
            </a:br>
            <a:r>
              <a:rPr lang="en-US" altLang="en-US" sz="2800" dirty="0" smtClean="0">
                <a:solidFill>
                  <a:srgbClr val="000000"/>
                </a:solidFill>
              </a:rPr>
              <a:t>Reyzin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>
          <a:xfrm>
            <a:off x="3560250" y="4094868"/>
            <a:ext cx="1707920" cy="600555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IST Austria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>
          <a:xfrm>
            <a:off x="5598869" y="4395145"/>
            <a:ext cx="1707920" cy="600555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(work done at</a:t>
            </a:r>
            <a:br>
              <a:rPr lang="en-US" altLang="en-US" sz="1800" dirty="0" smtClean="0">
                <a:solidFill>
                  <a:srgbClr val="000000"/>
                </a:solidFill>
              </a:rPr>
            </a:br>
            <a:r>
              <a:rPr lang="en-US" altLang="en-US" sz="1800" dirty="0" smtClean="0">
                <a:solidFill>
                  <a:srgbClr val="000000"/>
                </a:solidFill>
              </a:rPr>
              <a:t>IST Austria)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>
          <a:xfrm>
            <a:off x="7135830" y="3123452"/>
            <a:ext cx="1954875" cy="802192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2800" dirty="0" smtClean="0">
                <a:solidFill>
                  <a:srgbClr val="000000"/>
                </a:solidFill>
              </a:rPr>
              <a:t>Stefano</a:t>
            </a:r>
            <a:br>
              <a:rPr lang="en-US" altLang="en-US" sz="2800" dirty="0" smtClean="0">
                <a:solidFill>
                  <a:srgbClr val="000000"/>
                </a:solidFill>
              </a:rPr>
            </a:br>
            <a:r>
              <a:rPr lang="en-US" altLang="en-US" sz="2800" dirty="0" err="1" smtClean="0">
                <a:solidFill>
                  <a:srgbClr val="000000"/>
                </a:solidFill>
              </a:rPr>
              <a:t>Tessaro</a:t>
            </a:r>
            <a:endParaRPr lang="en-US" alt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>
          <a:xfrm>
            <a:off x="7279849" y="4094868"/>
            <a:ext cx="1655722" cy="401096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UCSB</a:t>
            </a:r>
          </a:p>
        </p:txBody>
      </p:sp>
    </p:spTree>
    <p:extLst>
      <p:ext uri="{BB962C8B-B14F-4D97-AF65-F5344CB8AC3E}">
        <p14:creationId xmlns:p14="http://schemas.microsoft.com/office/powerpoint/2010/main" val="1639787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Problem with cost measure</a:t>
            </a:r>
            <a:endParaRPr lang="en-US" dirty="0">
              <a:latin typeface="+mn-lt"/>
            </a:endParaRPr>
          </a:p>
        </p:txBody>
      </p:sp>
      <p:sp>
        <p:nvSpPr>
          <p:cNvPr id="103" name="TextBox 102"/>
          <p:cNvSpPr txBox="1"/>
          <p:nvPr/>
        </p:nvSpPr>
        <p:spPr>
          <a:xfrm rot="16200000">
            <a:off x="-345255" y="5460634"/>
            <a:ext cx="1238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memory</a:t>
            </a:r>
            <a:endParaRPr lang="en-GB" sz="2400" dirty="0"/>
          </a:p>
        </p:txBody>
      </p:sp>
      <p:cxnSp>
        <p:nvCxnSpPr>
          <p:cNvPr id="104" name="Straight Connector 103"/>
          <p:cNvCxnSpPr/>
          <p:nvPr/>
        </p:nvCxnSpPr>
        <p:spPr>
          <a:xfrm>
            <a:off x="588979" y="640151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Isosceles Triangle 104"/>
          <p:cNvSpPr/>
          <p:nvPr/>
        </p:nvSpPr>
        <p:spPr>
          <a:xfrm>
            <a:off x="1954520" y="5395522"/>
            <a:ext cx="184521" cy="960120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609857" y="6293779"/>
            <a:ext cx="7120519" cy="10773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Isosceles Triangle 106"/>
          <p:cNvSpPr/>
          <p:nvPr/>
        </p:nvSpPr>
        <p:spPr>
          <a:xfrm>
            <a:off x="2922541" y="6351032"/>
            <a:ext cx="48475" cy="45719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8" name="Straight Arrow Connector 107"/>
          <p:cNvCxnSpPr/>
          <p:nvPr/>
        </p:nvCxnSpPr>
        <p:spPr>
          <a:xfrm>
            <a:off x="588979" y="6401515"/>
            <a:ext cx="758942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H="1" flipV="1">
            <a:off x="574173" y="4868870"/>
            <a:ext cx="14806" cy="15397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6" idx="3"/>
          </p:cNvCxnSpPr>
          <p:nvPr/>
        </p:nvCxnSpPr>
        <p:spPr>
          <a:xfrm flipV="1">
            <a:off x="7730376" y="5387177"/>
            <a:ext cx="16480" cy="960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588979" y="5387177"/>
            <a:ext cx="7151678" cy="8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Isosceles Triangle 111"/>
          <p:cNvSpPr/>
          <p:nvPr/>
        </p:nvSpPr>
        <p:spPr>
          <a:xfrm>
            <a:off x="4939463" y="5409176"/>
            <a:ext cx="184521" cy="960120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TextBox 112"/>
          <p:cNvSpPr txBox="1"/>
          <p:nvPr/>
        </p:nvSpPr>
        <p:spPr>
          <a:xfrm>
            <a:off x="7634791" y="6378648"/>
            <a:ext cx="755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time</a:t>
            </a:r>
            <a:endParaRPr lang="en-GB" sz="2400" dirty="0"/>
          </a:p>
        </p:txBody>
      </p:sp>
      <p:sp>
        <p:nvSpPr>
          <p:cNvPr id="114" name="Isosceles Triangle 113"/>
          <p:cNvSpPr/>
          <p:nvPr/>
        </p:nvSpPr>
        <p:spPr>
          <a:xfrm>
            <a:off x="2187861" y="5278309"/>
            <a:ext cx="184521" cy="960120"/>
          </a:xfrm>
          <a:prstGeom prst="triangle">
            <a:avLst/>
          </a:prstGeom>
          <a:solidFill>
            <a:srgbClr val="DE0055"/>
          </a:solidFill>
          <a:ln>
            <a:solidFill>
              <a:srgbClr val="DE00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Rectangle 114"/>
          <p:cNvSpPr/>
          <p:nvPr/>
        </p:nvSpPr>
        <p:spPr>
          <a:xfrm>
            <a:off x="843198" y="6176566"/>
            <a:ext cx="7120519" cy="107737"/>
          </a:xfrm>
          <a:prstGeom prst="rect">
            <a:avLst/>
          </a:prstGeom>
          <a:solidFill>
            <a:srgbClr val="DE0055"/>
          </a:solidFill>
          <a:ln>
            <a:solidFill>
              <a:srgbClr val="DE00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Isosceles Triangle 115"/>
          <p:cNvSpPr/>
          <p:nvPr/>
        </p:nvSpPr>
        <p:spPr>
          <a:xfrm>
            <a:off x="5172804" y="5291963"/>
            <a:ext cx="184521" cy="960120"/>
          </a:xfrm>
          <a:prstGeom prst="triangle">
            <a:avLst/>
          </a:prstGeom>
          <a:solidFill>
            <a:srgbClr val="DE0055"/>
          </a:solidFill>
          <a:ln>
            <a:solidFill>
              <a:srgbClr val="DE00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Content Placeholder 1"/>
          <p:cNvSpPr txBox="1">
            <a:spLocks/>
          </p:cNvSpPr>
          <p:nvPr/>
        </p:nvSpPr>
        <p:spPr>
          <a:xfrm>
            <a:off x="191176" y="823728"/>
            <a:ext cx="8952824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Offset multiple computations by a little to keep cost low!</a:t>
            </a:r>
            <a:endParaRPr lang="en-US" sz="2800" dirty="0"/>
          </a:p>
          <a:p>
            <a:pPr marL="0" indent="0">
              <a:buFont typeface="Arial"/>
              <a:buNone/>
            </a:pPr>
            <a:r>
              <a:rPr lang="en-US" sz="2800" dirty="0" smtClean="0"/>
              <a:t> </a:t>
            </a:r>
            <a:endParaRPr lang="en-US" baseline="-25000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604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Problem with cost measure</a:t>
            </a:r>
            <a:endParaRPr lang="en-US" dirty="0">
              <a:latin typeface="+mn-lt"/>
            </a:endParaRPr>
          </a:p>
        </p:txBody>
      </p:sp>
      <p:sp>
        <p:nvSpPr>
          <p:cNvPr id="103" name="TextBox 102"/>
          <p:cNvSpPr txBox="1"/>
          <p:nvPr/>
        </p:nvSpPr>
        <p:spPr>
          <a:xfrm rot="16200000">
            <a:off x="-345255" y="5460634"/>
            <a:ext cx="1238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memory</a:t>
            </a:r>
            <a:endParaRPr lang="en-GB" sz="2400" dirty="0"/>
          </a:p>
        </p:txBody>
      </p:sp>
      <p:cxnSp>
        <p:nvCxnSpPr>
          <p:cNvPr id="104" name="Straight Connector 103"/>
          <p:cNvCxnSpPr/>
          <p:nvPr/>
        </p:nvCxnSpPr>
        <p:spPr>
          <a:xfrm>
            <a:off x="588979" y="640151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Isosceles Triangle 104"/>
          <p:cNvSpPr/>
          <p:nvPr/>
        </p:nvSpPr>
        <p:spPr>
          <a:xfrm>
            <a:off x="1954520" y="5395522"/>
            <a:ext cx="184521" cy="960120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609857" y="6293779"/>
            <a:ext cx="7120519" cy="10773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Isosceles Triangle 106"/>
          <p:cNvSpPr/>
          <p:nvPr/>
        </p:nvSpPr>
        <p:spPr>
          <a:xfrm>
            <a:off x="2922541" y="6351032"/>
            <a:ext cx="48475" cy="45719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8" name="Straight Arrow Connector 107"/>
          <p:cNvCxnSpPr/>
          <p:nvPr/>
        </p:nvCxnSpPr>
        <p:spPr>
          <a:xfrm>
            <a:off x="588979" y="6401515"/>
            <a:ext cx="830037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588979" y="4603972"/>
            <a:ext cx="0" cy="18046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6" idx="3"/>
          </p:cNvCxnSpPr>
          <p:nvPr/>
        </p:nvCxnSpPr>
        <p:spPr>
          <a:xfrm flipV="1">
            <a:off x="7730376" y="5387177"/>
            <a:ext cx="16480" cy="960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588979" y="5387177"/>
            <a:ext cx="7151678" cy="8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Isosceles Triangle 111"/>
          <p:cNvSpPr/>
          <p:nvPr/>
        </p:nvSpPr>
        <p:spPr>
          <a:xfrm>
            <a:off x="4939463" y="5409176"/>
            <a:ext cx="184521" cy="960120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TextBox 112"/>
          <p:cNvSpPr txBox="1"/>
          <p:nvPr/>
        </p:nvSpPr>
        <p:spPr>
          <a:xfrm>
            <a:off x="7634791" y="6378648"/>
            <a:ext cx="755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time</a:t>
            </a:r>
            <a:endParaRPr lang="en-GB" sz="2400" dirty="0"/>
          </a:p>
        </p:txBody>
      </p:sp>
      <p:sp>
        <p:nvSpPr>
          <p:cNvPr id="114" name="Isosceles Triangle 113"/>
          <p:cNvSpPr/>
          <p:nvPr/>
        </p:nvSpPr>
        <p:spPr>
          <a:xfrm>
            <a:off x="2187861" y="5278309"/>
            <a:ext cx="184521" cy="960120"/>
          </a:xfrm>
          <a:prstGeom prst="triangle">
            <a:avLst/>
          </a:prstGeom>
          <a:solidFill>
            <a:srgbClr val="DE0055"/>
          </a:solidFill>
          <a:ln>
            <a:solidFill>
              <a:srgbClr val="DE00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Rectangle 114"/>
          <p:cNvSpPr/>
          <p:nvPr/>
        </p:nvSpPr>
        <p:spPr>
          <a:xfrm>
            <a:off x="843198" y="6176566"/>
            <a:ext cx="7120519" cy="107737"/>
          </a:xfrm>
          <a:prstGeom prst="rect">
            <a:avLst/>
          </a:prstGeom>
          <a:solidFill>
            <a:srgbClr val="DE0055"/>
          </a:solidFill>
          <a:ln>
            <a:solidFill>
              <a:srgbClr val="DE00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Isosceles Triangle 115"/>
          <p:cNvSpPr/>
          <p:nvPr/>
        </p:nvSpPr>
        <p:spPr>
          <a:xfrm>
            <a:off x="5172804" y="5291963"/>
            <a:ext cx="184521" cy="960120"/>
          </a:xfrm>
          <a:prstGeom prst="triangle">
            <a:avLst/>
          </a:prstGeom>
          <a:solidFill>
            <a:srgbClr val="DE0055"/>
          </a:solidFill>
          <a:ln>
            <a:solidFill>
              <a:srgbClr val="DE00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Isosceles Triangle 18"/>
          <p:cNvSpPr/>
          <p:nvPr/>
        </p:nvSpPr>
        <p:spPr>
          <a:xfrm>
            <a:off x="2419629" y="5152879"/>
            <a:ext cx="184521" cy="96012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1074966" y="6051136"/>
            <a:ext cx="7120519" cy="10773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Isosceles Triangle 20"/>
          <p:cNvSpPr/>
          <p:nvPr/>
        </p:nvSpPr>
        <p:spPr>
          <a:xfrm>
            <a:off x="5404572" y="5166533"/>
            <a:ext cx="184521" cy="96012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Isosceles Triangle 21"/>
          <p:cNvSpPr/>
          <p:nvPr/>
        </p:nvSpPr>
        <p:spPr>
          <a:xfrm>
            <a:off x="2704309" y="5027449"/>
            <a:ext cx="184521" cy="960120"/>
          </a:xfrm>
          <a:prstGeom prst="triangle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1359646" y="5925706"/>
            <a:ext cx="7120519" cy="107737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Isosceles Triangle 23"/>
          <p:cNvSpPr/>
          <p:nvPr/>
        </p:nvSpPr>
        <p:spPr>
          <a:xfrm>
            <a:off x="5689252" y="5041103"/>
            <a:ext cx="184521" cy="960120"/>
          </a:xfrm>
          <a:prstGeom prst="triangle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Isosceles Triangle 24"/>
          <p:cNvSpPr/>
          <p:nvPr/>
        </p:nvSpPr>
        <p:spPr>
          <a:xfrm>
            <a:off x="2908387" y="4895016"/>
            <a:ext cx="184521" cy="960120"/>
          </a:xfrm>
          <a:prstGeom prst="triangl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1563724" y="5793273"/>
            <a:ext cx="7120519" cy="10773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Isosceles Triangle 26"/>
          <p:cNvSpPr/>
          <p:nvPr/>
        </p:nvSpPr>
        <p:spPr>
          <a:xfrm>
            <a:off x="5893330" y="4908670"/>
            <a:ext cx="184521" cy="960120"/>
          </a:xfrm>
          <a:prstGeom prst="triangl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8694015" y="4904539"/>
            <a:ext cx="25377" cy="1478982"/>
          </a:xfrm>
          <a:prstGeom prst="line">
            <a:avLst/>
          </a:prstGeom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74173" y="4899652"/>
            <a:ext cx="8139020" cy="0"/>
          </a:xfrm>
          <a:prstGeom prst="line">
            <a:avLst/>
          </a:prstGeom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ontent Placeholder 1"/>
          <p:cNvSpPr txBox="1">
            <a:spLocks/>
          </p:cNvSpPr>
          <p:nvPr/>
        </p:nvSpPr>
        <p:spPr>
          <a:xfrm>
            <a:off x="151492" y="1541642"/>
            <a:ext cx="8952824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[Alwen-</a:t>
            </a:r>
            <a:r>
              <a:rPr lang="en-US" sz="2800" dirty="0" err="1" smtClean="0"/>
              <a:t>Serbinenko</a:t>
            </a:r>
            <a:r>
              <a:rPr lang="en-US" sz="2800" dirty="0" smtClean="0"/>
              <a:t> 2015]: there exists a function </a:t>
            </a:r>
            <a:br>
              <a:rPr lang="en-US" sz="2800" dirty="0" smtClean="0"/>
            </a:br>
            <a:r>
              <a:rPr lang="en-US" sz="2800" dirty="0" smtClean="0"/>
              <a:t>(consisting of n RO calls) for which you do can this </a:t>
            </a:r>
            <a:r>
              <a:rPr lang="en-US" sz="2800" dirty="0" smtClean="0">
                <a:sym typeface="Symbol"/>
              </a:rPr>
              <a:t></a:t>
            </a:r>
            <a:r>
              <a:rPr lang="en-US" sz="2800" dirty="0" smtClean="0"/>
              <a:t>n times without changing (memory </a:t>
            </a:r>
            <a:r>
              <a:rPr lang="en-US" sz="2800" dirty="0">
                <a:sym typeface="Symbol"/>
              </a:rPr>
              <a:t></a:t>
            </a:r>
            <a:r>
              <a:rPr lang="en-US" sz="2800" dirty="0"/>
              <a:t> </a:t>
            </a:r>
            <a:r>
              <a:rPr lang="en-US" sz="2800" dirty="0" smtClean="0"/>
              <a:t>time) by much</a:t>
            </a:r>
            <a:endParaRPr lang="en-US" sz="2800" dirty="0"/>
          </a:p>
          <a:p>
            <a:pPr marL="0" indent="0">
              <a:buFont typeface="Arial"/>
              <a:buNone/>
            </a:pPr>
            <a:r>
              <a:rPr lang="en-US" sz="2800" dirty="0" smtClean="0"/>
              <a:t> 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46" name="Content Placeholder 1"/>
          <p:cNvSpPr txBox="1">
            <a:spLocks/>
          </p:cNvSpPr>
          <p:nvPr/>
        </p:nvSpPr>
        <p:spPr>
          <a:xfrm>
            <a:off x="191176" y="823728"/>
            <a:ext cx="8952824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Offset multiple computations by a little to keep cost low!</a:t>
            </a:r>
            <a:endParaRPr lang="en-US" sz="2800" dirty="0"/>
          </a:p>
          <a:p>
            <a:pPr marL="0" indent="0">
              <a:buFont typeface="Arial"/>
              <a:buNone/>
            </a:pPr>
            <a:r>
              <a:rPr lang="en-US" sz="2800" dirty="0" smtClean="0"/>
              <a:t> 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47" name="Content Placeholder 1"/>
          <p:cNvSpPr txBox="1">
            <a:spLocks/>
          </p:cNvSpPr>
          <p:nvPr/>
        </p:nvSpPr>
        <p:spPr>
          <a:xfrm>
            <a:off x="184737" y="3333398"/>
            <a:ext cx="8952824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Better measure: sum of memory used over time</a:t>
            </a:r>
            <a:endParaRPr lang="en-US" baseline="-25000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303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Problem with cost measure</a:t>
            </a:r>
            <a:endParaRPr lang="en-US" dirty="0">
              <a:latin typeface="+mn-lt"/>
            </a:endParaRPr>
          </a:p>
        </p:txBody>
      </p:sp>
      <p:sp>
        <p:nvSpPr>
          <p:cNvPr id="103" name="TextBox 102"/>
          <p:cNvSpPr txBox="1"/>
          <p:nvPr/>
        </p:nvSpPr>
        <p:spPr>
          <a:xfrm rot="16200000">
            <a:off x="-345255" y="5460634"/>
            <a:ext cx="1238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memory</a:t>
            </a:r>
            <a:endParaRPr lang="en-GB" sz="2400" dirty="0"/>
          </a:p>
        </p:txBody>
      </p:sp>
      <p:cxnSp>
        <p:nvCxnSpPr>
          <p:cNvPr id="104" name="Straight Connector 103"/>
          <p:cNvCxnSpPr/>
          <p:nvPr/>
        </p:nvCxnSpPr>
        <p:spPr>
          <a:xfrm>
            <a:off x="588979" y="640151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Isosceles Triangle 104"/>
          <p:cNvSpPr/>
          <p:nvPr/>
        </p:nvSpPr>
        <p:spPr>
          <a:xfrm>
            <a:off x="1954520" y="5395522"/>
            <a:ext cx="184521" cy="960120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609857" y="6293779"/>
            <a:ext cx="7120519" cy="10773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Isosceles Triangle 106"/>
          <p:cNvSpPr/>
          <p:nvPr/>
        </p:nvSpPr>
        <p:spPr>
          <a:xfrm>
            <a:off x="2922541" y="6351032"/>
            <a:ext cx="48475" cy="45719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8" name="Straight Arrow Connector 107"/>
          <p:cNvCxnSpPr/>
          <p:nvPr/>
        </p:nvCxnSpPr>
        <p:spPr>
          <a:xfrm>
            <a:off x="588979" y="6401515"/>
            <a:ext cx="830037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588979" y="4603972"/>
            <a:ext cx="0" cy="18046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6" idx="3"/>
          </p:cNvCxnSpPr>
          <p:nvPr/>
        </p:nvCxnSpPr>
        <p:spPr>
          <a:xfrm flipV="1">
            <a:off x="7730376" y="5387177"/>
            <a:ext cx="16480" cy="960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588979" y="5387177"/>
            <a:ext cx="7151678" cy="8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Isosceles Triangle 111"/>
          <p:cNvSpPr/>
          <p:nvPr/>
        </p:nvSpPr>
        <p:spPr>
          <a:xfrm>
            <a:off x="4939463" y="5409176"/>
            <a:ext cx="184521" cy="960120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TextBox 112"/>
          <p:cNvSpPr txBox="1"/>
          <p:nvPr/>
        </p:nvSpPr>
        <p:spPr>
          <a:xfrm>
            <a:off x="7634791" y="6378648"/>
            <a:ext cx="755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time</a:t>
            </a:r>
            <a:endParaRPr lang="en-GB" sz="2400" dirty="0"/>
          </a:p>
        </p:txBody>
      </p:sp>
      <p:sp>
        <p:nvSpPr>
          <p:cNvPr id="114" name="Isosceles Triangle 113"/>
          <p:cNvSpPr/>
          <p:nvPr/>
        </p:nvSpPr>
        <p:spPr>
          <a:xfrm>
            <a:off x="2187861" y="5278309"/>
            <a:ext cx="184521" cy="960120"/>
          </a:xfrm>
          <a:prstGeom prst="triangle">
            <a:avLst/>
          </a:prstGeom>
          <a:solidFill>
            <a:srgbClr val="DE0055"/>
          </a:solidFill>
          <a:ln>
            <a:solidFill>
              <a:srgbClr val="DE00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Rectangle 114"/>
          <p:cNvSpPr/>
          <p:nvPr/>
        </p:nvSpPr>
        <p:spPr>
          <a:xfrm>
            <a:off x="843198" y="6176566"/>
            <a:ext cx="7120519" cy="107737"/>
          </a:xfrm>
          <a:prstGeom prst="rect">
            <a:avLst/>
          </a:prstGeom>
          <a:solidFill>
            <a:srgbClr val="DE0055"/>
          </a:solidFill>
          <a:ln>
            <a:solidFill>
              <a:srgbClr val="DE00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Isosceles Triangle 115"/>
          <p:cNvSpPr/>
          <p:nvPr/>
        </p:nvSpPr>
        <p:spPr>
          <a:xfrm>
            <a:off x="5172804" y="5291963"/>
            <a:ext cx="184521" cy="960120"/>
          </a:xfrm>
          <a:prstGeom prst="triangle">
            <a:avLst/>
          </a:prstGeom>
          <a:solidFill>
            <a:srgbClr val="DE0055"/>
          </a:solidFill>
          <a:ln>
            <a:solidFill>
              <a:srgbClr val="DE00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Isosceles Triangle 18"/>
          <p:cNvSpPr/>
          <p:nvPr/>
        </p:nvSpPr>
        <p:spPr>
          <a:xfrm>
            <a:off x="2419629" y="5152879"/>
            <a:ext cx="184521" cy="96012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1074966" y="6051136"/>
            <a:ext cx="7120519" cy="10773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Isosceles Triangle 20"/>
          <p:cNvSpPr/>
          <p:nvPr/>
        </p:nvSpPr>
        <p:spPr>
          <a:xfrm>
            <a:off x="5404572" y="5166533"/>
            <a:ext cx="184521" cy="96012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Isosceles Triangle 21"/>
          <p:cNvSpPr/>
          <p:nvPr/>
        </p:nvSpPr>
        <p:spPr>
          <a:xfrm>
            <a:off x="2704309" y="5027449"/>
            <a:ext cx="184521" cy="960120"/>
          </a:xfrm>
          <a:prstGeom prst="triangle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1359646" y="5925706"/>
            <a:ext cx="7120519" cy="107737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Isosceles Triangle 23"/>
          <p:cNvSpPr/>
          <p:nvPr/>
        </p:nvSpPr>
        <p:spPr>
          <a:xfrm>
            <a:off x="5689252" y="5041103"/>
            <a:ext cx="184521" cy="960120"/>
          </a:xfrm>
          <a:prstGeom prst="triangle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Isosceles Triangle 24"/>
          <p:cNvSpPr/>
          <p:nvPr/>
        </p:nvSpPr>
        <p:spPr>
          <a:xfrm>
            <a:off x="2908387" y="4895016"/>
            <a:ext cx="184521" cy="960120"/>
          </a:xfrm>
          <a:prstGeom prst="triangl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1563724" y="5793273"/>
            <a:ext cx="7120519" cy="10773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Isosceles Triangle 26"/>
          <p:cNvSpPr/>
          <p:nvPr/>
        </p:nvSpPr>
        <p:spPr>
          <a:xfrm>
            <a:off x="5893330" y="4908670"/>
            <a:ext cx="184521" cy="960120"/>
          </a:xfrm>
          <a:prstGeom prst="triangl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8694015" y="4904539"/>
            <a:ext cx="25377" cy="1478982"/>
          </a:xfrm>
          <a:prstGeom prst="line">
            <a:avLst/>
          </a:prstGeom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74173" y="4899652"/>
            <a:ext cx="8139020" cy="0"/>
          </a:xfrm>
          <a:prstGeom prst="line">
            <a:avLst/>
          </a:prstGeom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ontent Placeholder 1"/>
          <p:cNvSpPr txBox="1">
            <a:spLocks/>
          </p:cNvSpPr>
          <p:nvPr/>
        </p:nvSpPr>
        <p:spPr>
          <a:xfrm>
            <a:off x="191176" y="823728"/>
            <a:ext cx="8952824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Offset multiple computations by a little to keep cost low!</a:t>
            </a:r>
            <a:endParaRPr lang="en-US" sz="2800" dirty="0"/>
          </a:p>
          <a:p>
            <a:pPr marL="0" indent="0">
              <a:buFont typeface="Arial"/>
              <a:buNone/>
            </a:pPr>
            <a:r>
              <a:rPr lang="en-US" sz="2800" dirty="0" smtClean="0"/>
              <a:t> 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47" name="Content Placeholder 1"/>
          <p:cNvSpPr txBox="1">
            <a:spLocks/>
          </p:cNvSpPr>
          <p:nvPr/>
        </p:nvSpPr>
        <p:spPr>
          <a:xfrm>
            <a:off x="184737" y="3333398"/>
            <a:ext cx="8952824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Better measure: sum of memory used over time</a:t>
            </a:r>
            <a:endParaRPr lang="en-US" baseline="-25000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172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Better Cost Measure</a:t>
            </a:r>
            <a:endParaRPr lang="en-US" dirty="0">
              <a:latin typeface="+mn-lt"/>
            </a:endParaRPr>
          </a:p>
        </p:txBody>
      </p:sp>
      <p:sp>
        <p:nvSpPr>
          <p:cNvPr id="43" name="Content Placeholder 1"/>
          <p:cNvSpPr txBox="1">
            <a:spLocks/>
          </p:cNvSpPr>
          <p:nvPr/>
        </p:nvSpPr>
        <p:spPr>
          <a:xfrm>
            <a:off x="443351" y="1410749"/>
            <a:ext cx="637564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At each step </a:t>
            </a:r>
            <a:r>
              <a:rPr lang="en-US" sz="2800" dirty="0" err="1" smtClean="0"/>
              <a:t>i</a:t>
            </a:r>
            <a:r>
              <a:rPr lang="en-US" sz="2800" dirty="0" smtClean="0"/>
              <a:t>, adversary A: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44" name="Content Placeholder 1"/>
          <p:cNvSpPr txBox="1">
            <a:spLocks/>
          </p:cNvSpPr>
          <p:nvPr/>
        </p:nvSpPr>
        <p:spPr>
          <a:xfrm>
            <a:off x="74652" y="853139"/>
            <a:ext cx="3829346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Model of computation: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92" name="Content Placeholder 1"/>
          <p:cNvSpPr txBox="1">
            <a:spLocks/>
          </p:cNvSpPr>
          <p:nvPr/>
        </p:nvSpPr>
        <p:spPr>
          <a:xfrm>
            <a:off x="787546" y="1908648"/>
            <a:ext cx="6495904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- Performs arbitrary computation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60" name="Content Placeholder 1"/>
          <p:cNvSpPr txBox="1">
            <a:spLocks/>
          </p:cNvSpPr>
          <p:nvPr/>
        </p:nvSpPr>
        <p:spPr>
          <a:xfrm>
            <a:off x="787545" y="2392804"/>
            <a:ext cx="865808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- Produces some number of queries to random oracle H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62" name="Content Placeholder 1"/>
          <p:cNvSpPr txBox="1">
            <a:spLocks/>
          </p:cNvSpPr>
          <p:nvPr/>
        </p:nvSpPr>
        <p:spPr>
          <a:xfrm>
            <a:off x="812560" y="2896054"/>
            <a:ext cx="8039006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- Receives responses (all computed in parallel)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67" name="Content Placeholder 1"/>
          <p:cNvSpPr txBox="1">
            <a:spLocks/>
          </p:cNvSpPr>
          <p:nvPr/>
        </p:nvSpPr>
        <p:spPr>
          <a:xfrm>
            <a:off x="94101" y="3324441"/>
            <a:ext cx="7519985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Time = number of steps until output is produced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634791" y="6378648"/>
            <a:ext cx="755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time</a:t>
            </a:r>
            <a:endParaRPr lang="en-GB" sz="2400" dirty="0"/>
          </a:p>
        </p:txBody>
      </p:sp>
      <p:sp>
        <p:nvSpPr>
          <p:cNvPr id="65" name="TextBox 64"/>
          <p:cNvSpPr txBox="1"/>
          <p:nvPr/>
        </p:nvSpPr>
        <p:spPr>
          <a:xfrm rot="16200000">
            <a:off x="-345255" y="5460634"/>
            <a:ext cx="1238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memory</a:t>
            </a:r>
            <a:endParaRPr lang="en-GB" sz="2400" dirty="0"/>
          </a:p>
        </p:txBody>
      </p:sp>
      <p:cxnSp>
        <p:nvCxnSpPr>
          <p:cNvPr id="66" name="Straight Connector 65"/>
          <p:cNvCxnSpPr/>
          <p:nvPr/>
        </p:nvCxnSpPr>
        <p:spPr>
          <a:xfrm>
            <a:off x="588979" y="640151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Isosceles Triangle 67"/>
          <p:cNvSpPr/>
          <p:nvPr/>
        </p:nvSpPr>
        <p:spPr>
          <a:xfrm>
            <a:off x="1954520" y="5395522"/>
            <a:ext cx="184521" cy="960120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609857" y="6293779"/>
            <a:ext cx="7120519" cy="10773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Isosceles Triangle 69"/>
          <p:cNvSpPr/>
          <p:nvPr/>
        </p:nvSpPr>
        <p:spPr>
          <a:xfrm>
            <a:off x="2922541" y="6351032"/>
            <a:ext cx="48475" cy="45719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588979" y="6401515"/>
            <a:ext cx="758942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H="1" flipV="1">
            <a:off x="574173" y="4868870"/>
            <a:ext cx="14806" cy="15397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69" idx="3"/>
          </p:cNvCxnSpPr>
          <p:nvPr/>
        </p:nvCxnSpPr>
        <p:spPr>
          <a:xfrm flipV="1">
            <a:off x="7730376" y="5387177"/>
            <a:ext cx="16480" cy="960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88979" y="5387177"/>
            <a:ext cx="7151678" cy="8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Isosceles Triangle 75"/>
          <p:cNvSpPr/>
          <p:nvPr/>
        </p:nvSpPr>
        <p:spPr>
          <a:xfrm>
            <a:off x="4939463" y="5409176"/>
            <a:ext cx="184521" cy="960120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Content Placeholder 1"/>
          <p:cNvSpPr txBox="1">
            <a:spLocks/>
          </p:cNvSpPr>
          <p:nvPr/>
        </p:nvSpPr>
        <p:spPr>
          <a:xfrm>
            <a:off x="94101" y="3820012"/>
            <a:ext cx="5029883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Cost = </a:t>
            </a:r>
            <a:r>
              <a:rPr lang="en-US" sz="2800" dirty="0" smtClean="0">
                <a:solidFill>
                  <a:srgbClr val="0000FF"/>
                </a:solidFill>
                <a:sym typeface="Symbol"/>
              </a:rPr>
              <a:t></a:t>
            </a:r>
            <a:r>
              <a:rPr lang="en-US" sz="2800" baseline="-25000" dirty="0" err="1" smtClean="0">
                <a:solidFill>
                  <a:srgbClr val="0000FF"/>
                </a:solidFill>
                <a:sym typeface="Symbol"/>
              </a:rPr>
              <a:t>i</a:t>
            </a:r>
            <a:r>
              <a:rPr lang="en-US" sz="2800" dirty="0" smtClean="0">
                <a:solidFill>
                  <a:srgbClr val="0000FF"/>
                </a:solidFill>
              </a:rPr>
              <a:t> (memory used at step </a:t>
            </a:r>
            <a:r>
              <a:rPr lang="en-US" sz="28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endParaRPr lang="en-US" sz="2800" dirty="0">
              <a:solidFill>
                <a:srgbClr val="0000FF"/>
              </a:solidFill>
            </a:endParaRPr>
          </a:p>
          <a:p>
            <a:pPr marL="0" indent="0">
              <a:buFont typeface="Arial"/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 </a:t>
            </a:r>
            <a:endParaRPr lang="en-US" baseline="-25000" dirty="0">
              <a:solidFill>
                <a:srgbClr val="0000FF"/>
              </a:solidFill>
              <a:cs typeface="Times New Roman" charset="0"/>
            </a:endParaRPr>
          </a:p>
        </p:txBody>
      </p:sp>
      <p:sp>
        <p:nvSpPr>
          <p:cNvPr id="22" name="Content Placeholder 1"/>
          <p:cNvSpPr txBox="1">
            <a:spLocks/>
          </p:cNvSpPr>
          <p:nvPr/>
        </p:nvSpPr>
        <p:spPr>
          <a:xfrm>
            <a:off x="5093624" y="3833242"/>
            <a:ext cx="3923376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“</a:t>
            </a:r>
            <a:r>
              <a:rPr lang="en-US" sz="2800" u="sng" dirty="0" smtClean="0">
                <a:solidFill>
                  <a:srgbClr val="0000FF"/>
                </a:solidFill>
              </a:rPr>
              <a:t>c</a:t>
            </a:r>
            <a:r>
              <a:rPr lang="en-US" sz="2800" dirty="0" smtClean="0">
                <a:solidFill>
                  <a:srgbClr val="0000FF"/>
                </a:solidFill>
              </a:rPr>
              <a:t>umulative </a:t>
            </a:r>
            <a:r>
              <a:rPr lang="en-US" sz="2800" u="sng" dirty="0" smtClean="0">
                <a:solidFill>
                  <a:srgbClr val="0000FF"/>
                </a:solidFill>
              </a:rPr>
              <a:t>c</a:t>
            </a:r>
            <a:r>
              <a:rPr lang="en-US" sz="2800" dirty="0" smtClean="0">
                <a:solidFill>
                  <a:srgbClr val="0000FF"/>
                </a:solidFill>
              </a:rPr>
              <a:t>omplexity”</a:t>
            </a:r>
            <a:endParaRPr lang="en-US" sz="2800" dirty="0">
              <a:solidFill>
                <a:srgbClr val="0000FF"/>
              </a:solidFill>
            </a:endParaRPr>
          </a:p>
          <a:p>
            <a:pPr marL="0" indent="0">
              <a:buFont typeface="Arial"/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 </a:t>
            </a:r>
            <a:endParaRPr lang="en-US" baseline="-25000" dirty="0">
              <a:solidFill>
                <a:srgbClr val="0000FF"/>
              </a:solidFill>
              <a:cs typeface="Times New Roman" charset="0"/>
            </a:endParaRPr>
          </a:p>
        </p:txBody>
      </p:sp>
      <p:sp>
        <p:nvSpPr>
          <p:cNvPr id="23" name="Content Placeholder 1"/>
          <p:cNvSpPr txBox="1">
            <a:spLocks/>
          </p:cNvSpPr>
          <p:nvPr/>
        </p:nvSpPr>
        <p:spPr>
          <a:xfrm>
            <a:off x="1494456" y="4421087"/>
            <a:ext cx="6683951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cc(F) = cc(best algorithm that computes F)</a:t>
            </a:r>
            <a:endParaRPr lang="en-US" sz="2800" dirty="0"/>
          </a:p>
          <a:p>
            <a:pPr marL="0" indent="0">
              <a:buFont typeface="Arial"/>
              <a:buNone/>
            </a:pPr>
            <a:r>
              <a:rPr lang="en-US" sz="2800" dirty="0" smtClean="0"/>
              <a:t> </a:t>
            </a:r>
            <a:endParaRPr lang="en-US" baseline="-25000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302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Better Cost Measure</a:t>
            </a:r>
            <a:endParaRPr lang="en-US" dirty="0">
              <a:latin typeface="+mn-lt"/>
            </a:endParaRPr>
          </a:p>
        </p:txBody>
      </p:sp>
      <p:sp>
        <p:nvSpPr>
          <p:cNvPr id="43" name="Content Placeholder 1"/>
          <p:cNvSpPr txBox="1">
            <a:spLocks/>
          </p:cNvSpPr>
          <p:nvPr/>
        </p:nvSpPr>
        <p:spPr>
          <a:xfrm>
            <a:off x="443351" y="1410749"/>
            <a:ext cx="637564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At each step </a:t>
            </a:r>
            <a:r>
              <a:rPr lang="en-US" sz="2800" dirty="0" err="1" smtClean="0"/>
              <a:t>i</a:t>
            </a:r>
            <a:r>
              <a:rPr lang="en-US" sz="2800" dirty="0" smtClean="0"/>
              <a:t>, adversary A: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44" name="Content Placeholder 1"/>
          <p:cNvSpPr txBox="1">
            <a:spLocks/>
          </p:cNvSpPr>
          <p:nvPr/>
        </p:nvSpPr>
        <p:spPr>
          <a:xfrm>
            <a:off x="74652" y="853139"/>
            <a:ext cx="3829346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Model of computation: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92" name="Content Placeholder 1"/>
          <p:cNvSpPr txBox="1">
            <a:spLocks/>
          </p:cNvSpPr>
          <p:nvPr/>
        </p:nvSpPr>
        <p:spPr>
          <a:xfrm>
            <a:off x="787546" y="1908648"/>
            <a:ext cx="6495904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- Performs arbitrary computation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60" name="Content Placeholder 1"/>
          <p:cNvSpPr txBox="1">
            <a:spLocks/>
          </p:cNvSpPr>
          <p:nvPr/>
        </p:nvSpPr>
        <p:spPr>
          <a:xfrm>
            <a:off x="787545" y="2392804"/>
            <a:ext cx="865808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- Produces some number of queries to random oracle H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62" name="Content Placeholder 1"/>
          <p:cNvSpPr txBox="1">
            <a:spLocks/>
          </p:cNvSpPr>
          <p:nvPr/>
        </p:nvSpPr>
        <p:spPr>
          <a:xfrm>
            <a:off x="812560" y="2896054"/>
            <a:ext cx="8039006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- Receives responses (all computed in parallel)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67" name="Content Placeholder 1"/>
          <p:cNvSpPr txBox="1">
            <a:spLocks/>
          </p:cNvSpPr>
          <p:nvPr/>
        </p:nvSpPr>
        <p:spPr>
          <a:xfrm>
            <a:off x="94101" y="3324441"/>
            <a:ext cx="7519985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Time = number of steps until output is produced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21" name="Content Placeholder 1"/>
          <p:cNvSpPr txBox="1">
            <a:spLocks/>
          </p:cNvSpPr>
          <p:nvPr/>
        </p:nvSpPr>
        <p:spPr>
          <a:xfrm>
            <a:off x="94101" y="3820012"/>
            <a:ext cx="5029883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Cost = </a:t>
            </a:r>
            <a:r>
              <a:rPr lang="en-US" sz="2800" dirty="0" smtClean="0">
                <a:solidFill>
                  <a:srgbClr val="0000FF"/>
                </a:solidFill>
                <a:sym typeface="Symbol"/>
              </a:rPr>
              <a:t></a:t>
            </a:r>
            <a:r>
              <a:rPr lang="en-US" sz="2800" baseline="-25000" dirty="0" err="1" smtClean="0">
                <a:solidFill>
                  <a:srgbClr val="0000FF"/>
                </a:solidFill>
                <a:sym typeface="Symbol"/>
              </a:rPr>
              <a:t>i</a:t>
            </a:r>
            <a:r>
              <a:rPr lang="en-US" sz="2800" dirty="0" smtClean="0">
                <a:solidFill>
                  <a:srgbClr val="0000FF"/>
                </a:solidFill>
              </a:rPr>
              <a:t> (memory used at step </a:t>
            </a:r>
            <a:r>
              <a:rPr lang="en-US" sz="28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endParaRPr lang="en-US" sz="2800" dirty="0">
              <a:solidFill>
                <a:srgbClr val="0000FF"/>
              </a:solidFill>
            </a:endParaRPr>
          </a:p>
          <a:p>
            <a:pPr marL="0" indent="0">
              <a:buFont typeface="Arial"/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 </a:t>
            </a:r>
            <a:endParaRPr lang="en-US" baseline="-25000" dirty="0">
              <a:solidFill>
                <a:srgbClr val="0000FF"/>
              </a:solidFill>
              <a:cs typeface="Times New Roman" charset="0"/>
            </a:endParaRPr>
          </a:p>
        </p:txBody>
      </p:sp>
      <p:sp>
        <p:nvSpPr>
          <p:cNvPr id="22" name="Content Placeholder 1"/>
          <p:cNvSpPr txBox="1">
            <a:spLocks/>
          </p:cNvSpPr>
          <p:nvPr/>
        </p:nvSpPr>
        <p:spPr>
          <a:xfrm>
            <a:off x="5093624" y="3833242"/>
            <a:ext cx="3923376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“</a:t>
            </a:r>
            <a:r>
              <a:rPr lang="en-US" sz="2800" u="sng" dirty="0" smtClean="0">
                <a:solidFill>
                  <a:srgbClr val="0000FF"/>
                </a:solidFill>
              </a:rPr>
              <a:t>c</a:t>
            </a:r>
            <a:r>
              <a:rPr lang="en-US" sz="2800" dirty="0" smtClean="0">
                <a:solidFill>
                  <a:srgbClr val="0000FF"/>
                </a:solidFill>
              </a:rPr>
              <a:t>umulative </a:t>
            </a:r>
            <a:r>
              <a:rPr lang="en-US" sz="2800" u="sng" dirty="0" smtClean="0">
                <a:solidFill>
                  <a:srgbClr val="0000FF"/>
                </a:solidFill>
              </a:rPr>
              <a:t>c</a:t>
            </a:r>
            <a:r>
              <a:rPr lang="en-US" sz="2800" dirty="0" smtClean="0">
                <a:solidFill>
                  <a:srgbClr val="0000FF"/>
                </a:solidFill>
              </a:rPr>
              <a:t>omplexity”</a:t>
            </a:r>
            <a:endParaRPr lang="en-US" sz="2800" dirty="0">
              <a:solidFill>
                <a:srgbClr val="0000FF"/>
              </a:solidFill>
            </a:endParaRPr>
          </a:p>
          <a:p>
            <a:pPr marL="0" indent="0">
              <a:buFont typeface="Arial"/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 </a:t>
            </a:r>
            <a:endParaRPr lang="en-US" baseline="-25000" dirty="0">
              <a:solidFill>
                <a:srgbClr val="0000FF"/>
              </a:solidFill>
              <a:cs typeface="Times New Roman" charset="0"/>
            </a:endParaRPr>
          </a:p>
        </p:txBody>
      </p:sp>
      <p:sp>
        <p:nvSpPr>
          <p:cNvPr id="23" name="Content Placeholder 1"/>
          <p:cNvSpPr txBox="1">
            <a:spLocks/>
          </p:cNvSpPr>
          <p:nvPr/>
        </p:nvSpPr>
        <p:spPr>
          <a:xfrm>
            <a:off x="1494456" y="4421087"/>
            <a:ext cx="6683951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cc(F) = cc(best algorithm that computes F)</a:t>
            </a:r>
            <a:endParaRPr lang="en-US" sz="2800" dirty="0"/>
          </a:p>
          <a:p>
            <a:pPr marL="0" indent="0">
              <a:buFont typeface="Arial"/>
              <a:buNone/>
            </a:pPr>
            <a:r>
              <a:rPr lang="en-US" sz="2800" dirty="0" smtClean="0"/>
              <a:t> 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24" name="Content Placeholder 1"/>
          <p:cNvSpPr txBox="1">
            <a:spLocks/>
          </p:cNvSpPr>
          <p:nvPr/>
        </p:nvSpPr>
        <p:spPr>
          <a:xfrm>
            <a:off x="-7995" y="4946015"/>
            <a:ext cx="9207376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Note: RO model means H is chosen after A and input are fixed.</a:t>
            </a:r>
            <a:endParaRPr lang="en-US" sz="2800" dirty="0"/>
          </a:p>
          <a:p>
            <a:pPr marL="0" indent="0">
              <a:buFont typeface="Arial"/>
              <a:buNone/>
            </a:pPr>
            <a:r>
              <a:rPr lang="en-US" sz="2800" dirty="0" smtClean="0"/>
              <a:t> 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25" name="Content Placeholder 1"/>
          <p:cNvSpPr txBox="1">
            <a:spLocks/>
          </p:cNvSpPr>
          <p:nvPr/>
        </p:nvSpPr>
        <p:spPr>
          <a:xfrm>
            <a:off x="865011" y="5340740"/>
            <a:ext cx="6683951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(we </a:t>
            </a:r>
            <a:r>
              <a:rPr lang="en-US" sz="2800" dirty="0" smtClean="0"/>
              <a:t>measure cc in expectation over H</a:t>
            </a:r>
            <a:r>
              <a:rPr lang="en-US" sz="2800" dirty="0" smtClean="0"/>
              <a:t>.)</a:t>
            </a:r>
            <a:endParaRPr lang="en-US" sz="2800" dirty="0"/>
          </a:p>
          <a:p>
            <a:pPr marL="0" indent="0">
              <a:buFont typeface="Arial"/>
              <a:buNone/>
            </a:pPr>
            <a:r>
              <a:rPr lang="en-US" sz="2800" dirty="0" smtClean="0"/>
              <a:t> 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9528" y="5970870"/>
            <a:ext cx="9694144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u="sng" dirty="0" smtClean="0"/>
              <a:t>Goal</a:t>
            </a:r>
            <a:r>
              <a:rPr lang="en-US" sz="2800" dirty="0" smtClean="0"/>
              <a:t>: find F of high cc given that sequential time is n</a:t>
            </a:r>
            <a:endParaRPr lang="en-US" baseline="-25000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609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What’s the best we can hope for?</a:t>
            </a:r>
            <a:endParaRPr lang="en-US" dirty="0">
              <a:latin typeface="+mn-lt"/>
            </a:endParaRPr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743590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0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6" idx="6"/>
            <a:endCxn id="28" idx="2"/>
          </p:cNvCxnSpPr>
          <p:nvPr/>
        </p:nvCxnSpPr>
        <p:spPr>
          <a:xfrm>
            <a:off x="1264290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>
            <a:spLocks noChangeAspect="1"/>
          </p:cNvSpPr>
          <p:nvPr/>
        </p:nvSpPr>
        <p:spPr>
          <a:xfrm>
            <a:off x="1602402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28" idx="6"/>
            <a:endCxn id="30" idx="2"/>
          </p:cNvCxnSpPr>
          <p:nvPr/>
        </p:nvCxnSpPr>
        <p:spPr>
          <a:xfrm>
            <a:off x="2123102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 noChangeAspect="1"/>
          </p:cNvSpPr>
          <p:nvPr/>
        </p:nvSpPr>
        <p:spPr>
          <a:xfrm>
            <a:off x="2461214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30" idx="6"/>
            <a:endCxn id="32" idx="2"/>
          </p:cNvCxnSpPr>
          <p:nvPr/>
        </p:nvCxnSpPr>
        <p:spPr>
          <a:xfrm>
            <a:off x="2981914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>
            <a:spLocks noChangeAspect="1"/>
          </p:cNvSpPr>
          <p:nvPr/>
        </p:nvSpPr>
        <p:spPr>
          <a:xfrm>
            <a:off x="3320026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32" idx="6"/>
          </p:cNvCxnSpPr>
          <p:nvPr/>
        </p:nvCxnSpPr>
        <p:spPr>
          <a:xfrm>
            <a:off x="3840726" y="1682456"/>
            <a:ext cx="343553" cy="159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>
            <a:spLocks noChangeAspect="1"/>
          </p:cNvSpPr>
          <p:nvPr/>
        </p:nvSpPr>
        <p:spPr>
          <a:xfrm>
            <a:off x="4178838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>
            <a:stCxn id="34" idx="6"/>
            <a:endCxn id="36" idx="2"/>
          </p:cNvCxnSpPr>
          <p:nvPr/>
        </p:nvCxnSpPr>
        <p:spPr>
          <a:xfrm>
            <a:off x="4699538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>
            <a:spLocks noChangeAspect="1"/>
          </p:cNvSpPr>
          <p:nvPr/>
        </p:nvSpPr>
        <p:spPr>
          <a:xfrm>
            <a:off x="5037650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37" name="Straight Arrow Connector 36"/>
          <p:cNvCxnSpPr>
            <a:stCxn id="36" idx="6"/>
            <a:endCxn id="38" idx="2"/>
          </p:cNvCxnSpPr>
          <p:nvPr/>
        </p:nvCxnSpPr>
        <p:spPr>
          <a:xfrm>
            <a:off x="5558350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>
            <a:spLocks noChangeAspect="1"/>
          </p:cNvSpPr>
          <p:nvPr/>
        </p:nvSpPr>
        <p:spPr>
          <a:xfrm>
            <a:off x="5896462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6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8" idx="6"/>
            <a:endCxn id="40" idx="2"/>
          </p:cNvCxnSpPr>
          <p:nvPr/>
        </p:nvCxnSpPr>
        <p:spPr>
          <a:xfrm>
            <a:off x="6417162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>
          <a:xfrm>
            <a:off x="6755274" y="1422106"/>
            <a:ext cx="520700" cy="520700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/>
          <p:cNvCxnSpPr>
            <a:stCxn id="40" idx="6"/>
            <a:endCxn id="42" idx="2"/>
          </p:cNvCxnSpPr>
          <p:nvPr/>
        </p:nvCxnSpPr>
        <p:spPr>
          <a:xfrm>
            <a:off x="7275974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>
            <a:spLocks noChangeAspect="1"/>
          </p:cNvSpPr>
          <p:nvPr/>
        </p:nvSpPr>
        <p:spPr>
          <a:xfrm>
            <a:off x="7614086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x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n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>
          <a:xfrm>
            <a:off x="1665674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stCxn id="46" idx="6"/>
            <a:endCxn id="48" idx="2"/>
          </p:cNvCxnSpPr>
          <p:nvPr/>
        </p:nvCxnSpPr>
        <p:spPr>
          <a:xfrm>
            <a:off x="2186374" y="264807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>
            <a:spLocks noChangeAspect="1"/>
          </p:cNvSpPr>
          <p:nvPr/>
        </p:nvSpPr>
        <p:spPr>
          <a:xfrm>
            <a:off x="2524486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/>
          <p:cNvCxnSpPr>
            <a:stCxn id="48" idx="6"/>
            <a:endCxn id="50" idx="2"/>
          </p:cNvCxnSpPr>
          <p:nvPr/>
        </p:nvCxnSpPr>
        <p:spPr>
          <a:xfrm>
            <a:off x="3045186" y="264807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>
            <a:spLocks noChangeAspect="1"/>
          </p:cNvSpPr>
          <p:nvPr/>
        </p:nvSpPr>
        <p:spPr>
          <a:xfrm>
            <a:off x="3383298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1" name="Straight Arrow Connector 50"/>
          <p:cNvCxnSpPr>
            <a:stCxn id="50" idx="6"/>
          </p:cNvCxnSpPr>
          <p:nvPr/>
        </p:nvCxnSpPr>
        <p:spPr>
          <a:xfrm>
            <a:off x="3903998" y="2648076"/>
            <a:ext cx="343553" cy="159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>
            <a:spLocks noChangeAspect="1"/>
          </p:cNvSpPr>
          <p:nvPr/>
        </p:nvSpPr>
        <p:spPr>
          <a:xfrm>
            <a:off x="4242110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3" name="Straight Arrow Connector 52"/>
          <p:cNvCxnSpPr>
            <a:stCxn id="52" idx="6"/>
            <a:endCxn id="54" idx="2"/>
          </p:cNvCxnSpPr>
          <p:nvPr/>
        </p:nvCxnSpPr>
        <p:spPr>
          <a:xfrm>
            <a:off x="4762810" y="264807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>
            <a:spLocks noChangeAspect="1"/>
          </p:cNvSpPr>
          <p:nvPr/>
        </p:nvSpPr>
        <p:spPr>
          <a:xfrm>
            <a:off x="5100922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5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54" idx="6"/>
            <a:endCxn id="58" idx="2"/>
          </p:cNvCxnSpPr>
          <p:nvPr/>
        </p:nvCxnSpPr>
        <p:spPr>
          <a:xfrm>
            <a:off x="5621622" y="264807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>
            <a:spLocks noChangeAspect="1"/>
          </p:cNvSpPr>
          <p:nvPr/>
        </p:nvSpPr>
        <p:spPr>
          <a:xfrm>
            <a:off x="5959734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6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>
            <a:stCxn id="58" idx="6"/>
            <a:endCxn id="61" idx="2"/>
          </p:cNvCxnSpPr>
          <p:nvPr/>
        </p:nvCxnSpPr>
        <p:spPr>
          <a:xfrm>
            <a:off x="6480434" y="264807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>
            <a:spLocks noChangeAspect="1"/>
          </p:cNvSpPr>
          <p:nvPr/>
        </p:nvSpPr>
        <p:spPr>
          <a:xfrm>
            <a:off x="6818546" y="2387726"/>
            <a:ext cx="520700" cy="520700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3" name="Straight Arrow Connector 62"/>
          <p:cNvCxnSpPr>
            <a:stCxn id="61" idx="6"/>
            <a:endCxn id="64" idx="2"/>
          </p:cNvCxnSpPr>
          <p:nvPr/>
        </p:nvCxnSpPr>
        <p:spPr>
          <a:xfrm>
            <a:off x="7339246" y="264807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>
            <a:spLocks noChangeAspect="1"/>
          </p:cNvSpPr>
          <p:nvPr/>
        </p:nvSpPr>
        <p:spPr>
          <a:xfrm>
            <a:off x="7677358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n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70"/>
          <p:cNvCxnSpPr>
            <a:stCxn id="32" idx="4"/>
            <a:endCxn id="46" idx="0"/>
          </p:cNvCxnSpPr>
          <p:nvPr/>
        </p:nvCxnSpPr>
        <p:spPr>
          <a:xfrm flipH="1">
            <a:off x="1926024" y="1942806"/>
            <a:ext cx="1654352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34" idx="4"/>
            <a:endCxn id="48" idx="0"/>
          </p:cNvCxnSpPr>
          <p:nvPr/>
        </p:nvCxnSpPr>
        <p:spPr>
          <a:xfrm flipH="1">
            <a:off x="2784836" y="1942806"/>
            <a:ext cx="1654352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38" idx="4"/>
            <a:endCxn id="50" idx="0"/>
          </p:cNvCxnSpPr>
          <p:nvPr/>
        </p:nvCxnSpPr>
        <p:spPr>
          <a:xfrm flipH="1">
            <a:off x="3643648" y="1942806"/>
            <a:ext cx="2513164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28" idx="4"/>
            <a:endCxn id="52" idx="0"/>
          </p:cNvCxnSpPr>
          <p:nvPr/>
        </p:nvCxnSpPr>
        <p:spPr>
          <a:xfrm>
            <a:off x="1862752" y="1942806"/>
            <a:ext cx="2639708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42" idx="4"/>
            <a:endCxn id="54" idx="0"/>
          </p:cNvCxnSpPr>
          <p:nvPr/>
        </p:nvCxnSpPr>
        <p:spPr>
          <a:xfrm flipH="1">
            <a:off x="5361272" y="1942806"/>
            <a:ext cx="2513164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34" idx="4"/>
            <a:endCxn id="58" idx="0"/>
          </p:cNvCxnSpPr>
          <p:nvPr/>
        </p:nvCxnSpPr>
        <p:spPr>
          <a:xfrm>
            <a:off x="4439188" y="1942806"/>
            <a:ext cx="1780896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38" idx="4"/>
            <a:endCxn id="64" idx="0"/>
          </p:cNvCxnSpPr>
          <p:nvPr/>
        </p:nvCxnSpPr>
        <p:spPr>
          <a:xfrm>
            <a:off x="6156812" y="1942806"/>
            <a:ext cx="1780896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Content Placeholder 1"/>
          <p:cNvSpPr>
            <a:spLocks noGrp="1"/>
          </p:cNvSpPr>
          <p:nvPr>
            <p:ph idx="1"/>
          </p:nvPr>
        </p:nvSpPr>
        <p:spPr>
          <a:xfrm>
            <a:off x="-1" y="713818"/>
            <a:ext cx="9964173" cy="6592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H: {0,1}</a:t>
            </a:r>
            <a:r>
              <a:rPr lang="en-US" sz="2800" baseline="30000" dirty="0" smtClean="0"/>
              <a:t>* </a:t>
            </a:r>
            <a:r>
              <a:rPr lang="en-US" sz="2800" dirty="0" smtClean="0">
                <a:sym typeface="Symbol"/>
              </a:rPr>
              <a:t> </a:t>
            </a:r>
            <a:r>
              <a:rPr lang="en-US" sz="2800" dirty="0" smtClean="0"/>
              <a:t>{0,1}</a:t>
            </a:r>
            <a:r>
              <a:rPr lang="en-US" sz="2800" baseline="30000" dirty="0" smtClean="0"/>
              <a:t>w </a:t>
            </a:r>
            <a:r>
              <a:rPr lang="en-US" sz="2800" dirty="0" smtClean="0"/>
              <a:t>random </a:t>
            </a:r>
            <a:r>
              <a:rPr lang="en-US" sz="2800" dirty="0" smtClean="0"/>
              <a:t>oracle</a:t>
            </a:r>
            <a:endParaRPr lang="en-US" dirty="0">
              <a:cs typeface="Times New Roman" charset="0"/>
            </a:endParaRPr>
          </a:p>
        </p:txBody>
      </p:sp>
      <p:cxnSp>
        <p:nvCxnSpPr>
          <p:cNvPr id="3" name="Elbow Connector 2"/>
          <p:cNvCxnSpPr>
            <a:stCxn id="42" idx="6"/>
            <a:endCxn id="46" idx="2"/>
          </p:cNvCxnSpPr>
          <p:nvPr/>
        </p:nvCxnSpPr>
        <p:spPr>
          <a:xfrm flipH="1">
            <a:off x="1665674" y="1682456"/>
            <a:ext cx="6469112" cy="965620"/>
          </a:xfrm>
          <a:prstGeom prst="bentConnector5">
            <a:avLst>
              <a:gd name="adj1" fmla="val -3534"/>
              <a:gd name="adj2" fmla="val 50000"/>
              <a:gd name="adj3" fmla="val 103534"/>
            </a:avLst>
          </a:prstGeom>
          <a:ln w="63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Content Placeholder 1"/>
          <p:cNvSpPr txBox="1">
            <a:spLocks/>
          </p:cNvSpPr>
          <p:nvPr/>
        </p:nvSpPr>
        <p:spPr>
          <a:xfrm>
            <a:off x="680738" y="3472731"/>
            <a:ext cx="7826324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The naïve algorithm stores every x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 value.</a:t>
            </a:r>
            <a:endParaRPr lang="en-US" dirty="0">
              <a:cs typeface="Times New Roman" charset="0"/>
            </a:endParaRPr>
          </a:p>
        </p:txBody>
      </p:sp>
      <p:sp>
        <p:nvSpPr>
          <p:cNvPr id="62" name="Content Placeholder 1"/>
          <p:cNvSpPr txBox="1">
            <a:spLocks/>
          </p:cNvSpPr>
          <p:nvPr/>
        </p:nvSpPr>
        <p:spPr>
          <a:xfrm>
            <a:off x="697494" y="3980507"/>
            <a:ext cx="8319506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Time: 2n. Memory: </a:t>
            </a:r>
            <a:r>
              <a:rPr lang="en-US" sz="2800" dirty="0" smtClean="0">
                <a:sym typeface="Symbol"/>
              </a:rPr>
              <a:t></a:t>
            </a:r>
            <a:r>
              <a:rPr lang="en-US" sz="2800" dirty="0" smtClean="0"/>
              <a:t>n. Total: </a:t>
            </a:r>
            <a:r>
              <a:rPr lang="en-US" sz="2800" dirty="0" smtClean="0">
                <a:sym typeface="Symbol"/>
              </a:rPr>
              <a:t></a:t>
            </a:r>
            <a:r>
              <a:rPr lang="en-US" sz="2800" dirty="0" smtClean="0"/>
              <a:t>2n</a:t>
            </a:r>
            <a:r>
              <a:rPr lang="en-US" sz="2800" baseline="30000" dirty="0" smtClean="0"/>
              <a:t>2 </a:t>
            </a:r>
            <a:r>
              <a:rPr lang="en-US" sz="2800" dirty="0" smtClean="0"/>
              <a:t>(in w-bit units).</a:t>
            </a:r>
            <a:endParaRPr lang="en-US" dirty="0"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2958259"/>
            <a:ext cx="41681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Upper bound on cc(</a:t>
            </a:r>
            <a:r>
              <a:rPr lang="en-US" sz="2800" dirty="0" err="1">
                <a:solidFill>
                  <a:prstClr val="black"/>
                </a:solidFill>
              </a:rPr>
              <a:t>scrypt</a:t>
            </a:r>
            <a:r>
              <a:rPr lang="en-US" sz="2800" dirty="0">
                <a:solidFill>
                  <a:prstClr val="black"/>
                </a:solidFill>
              </a:rPr>
              <a:t>): 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-1" y="4440582"/>
            <a:ext cx="96240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963613" algn="l"/>
              </a:tabLst>
            </a:pPr>
            <a:r>
              <a:rPr lang="en-US" sz="2800" dirty="0" smtClean="0">
                <a:solidFill>
                  <a:prstClr val="black"/>
                </a:solidFill>
              </a:rPr>
              <a:t>Note:	any function that has an </a:t>
            </a:r>
            <a:r>
              <a:rPr lang="en-US" sz="2800" dirty="0" smtClean="0">
                <a:solidFill>
                  <a:prstClr val="black"/>
                </a:solidFill>
              </a:rPr>
              <a:t>n</a:t>
            </a:r>
            <a:r>
              <a:rPr lang="en-US" sz="2800" dirty="0" smtClean="0">
                <a:solidFill>
                  <a:prstClr val="black"/>
                </a:solidFill>
              </a:rPr>
              <a:t>-step sequential algorithm </a:t>
            </a:r>
            <a:br>
              <a:rPr lang="en-US" sz="2800" dirty="0" smtClean="0">
                <a:solidFill>
                  <a:prstClr val="black"/>
                </a:solidFill>
              </a:rPr>
            </a:br>
            <a:r>
              <a:rPr lang="en-US" sz="2800" dirty="0" smtClean="0">
                <a:solidFill>
                  <a:prstClr val="black"/>
                </a:solidFill>
              </a:rPr>
              <a:t>	has cc </a:t>
            </a:r>
            <a:r>
              <a:rPr lang="en-US" sz="2800" dirty="0">
                <a:sym typeface="Symbol"/>
              </a:rPr>
              <a:t>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n</a:t>
            </a:r>
            <a:r>
              <a:rPr lang="en-US" sz="2800" baseline="30000" dirty="0" smtClean="0">
                <a:solidFill>
                  <a:prstClr val="black"/>
                </a:solidFill>
              </a:rPr>
              <a:t>2</a:t>
            </a:r>
            <a:r>
              <a:rPr lang="en-US" sz="2800" dirty="0" smtClean="0">
                <a:solidFill>
                  <a:prstClr val="black"/>
                </a:solidFill>
              </a:rPr>
              <a:t>/2</a:t>
            </a:r>
            <a:r>
              <a:rPr lang="en-US" sz="2800" baseline="30000" dirty="0" smtClean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(because memory </a:t>
            </a:r>
            <a:r>
              <a:rPr lang="en-US" sz="2800" dirty="0" smtClean="0">
                <a:sym typeface="Symbol"/>
              </a:rPr>
              <a:t>  time)</a:t>
            </a:r>
            <a:endParaRPr lang="en-US" sz="2800" dirty="0"/>
          </a:p>
        </p:txBody>
      </p:sp>
      <p:sp>
        <p:nvSpPr>
          <p:cNvPr id="72" name="Rectangle 71"/>
          <p:cNvSpPr/>
          <p:nvPr/>
        </p:nvSpPr>
        <p:spPr>
          <a:xfrm>
            <a:off x="34257" y="5366259"/>
            <a:ext cx="77048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</a:rPr>
              <a:t>No function so far has been proven to have cc of n</a:t>
            </a:r>
            <a:r>
              <a:rPr lang="en-US" sz="2800" baseline="30000" dirty="0" smtClean="0">
                <a:solidFill>
                  <a:prstClr val="black"/>
                </a:solidFill>
              </a:rPr>
              <a:t>2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102532" y="5814875"/>
            <a:ext cx="839063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</a:rPr>
              <a:t>(several candidates were proposed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during </a:t>
            </a:r>
            <a:br>
              <a:rPr lang="en-US" sz="2400" dirty="0" smtClean="0">
                <a:solidFill>
                  <a:prstClr val="black"/>
                </a:solidFill>
              </a:rPr>
            </a:br>
            <a:r>
              <a:rPr lang="en-US" sz="2400" dirty="0" smtClean="0">
                <a:solidFill>
                  <a:prstClr val="black"/>
                </a:solidFill>
              </a:rPr>
              <a:t>password-hashing competition 2013-15; some have been broken)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8858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2" grpId="0"/>
      <p:bldP spid="2" grpId="0"/>
      <p:bldP spid="67" grpId="0"/>
      <p:bldP spid="72" grpId="0"/>
      <p:bldP spid="7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Our Result</a:t>
            </a:r>
            <a:endParaRPr lang="en-US" dirty="0">
              <a:latin typeface="+mn-lt"/>
            </a:endParaRPr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743590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0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6" idx="6"/>
            <a:endCxn id="28" idx="2"/>
          </p:cNvCxnSpPr>
          <p:nvPr/>
        </p:nvCxnSpPr>
        <p:spPr>
          <a:xfrm>
            <a:off x="1264290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>
            <a:spLocks noChangeAspect="1"/>
          </p:cNvSpPr>
          <p:nvPr/>
        </p:nvSpPr>
        <p:spPr>
          <a:xfrm>
            <a:off x="1602402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28" idx="6"/>
            <a:endCxn id="30" idx="2"/>
          </p:cNvCxnSpPr>
          <p:nvPr/>
        </p:nvCxnSpPr>
        <p:spPr>
          <a:xfrm>
            <a:off x="2123102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 noChangeAspect="1"/>
          </p:cNvSpPr>
          <p:nvPr/>
        </p:nvSpPr>
        <p:spPr>
          <a:xfrm>
            <a:off x="2461214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30" idx="6"/>
            <a:endCxn id="32" idx="2"/>
          </p:cNvCxnSpPr>
          <p:nvPr/>
        </p:nvCxnSpPr>
        <p:spPr>
          <a:xfrm>
            <a:off x="2981914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>
            <a:spLocks noChangeAspect="1"/>
          </p:cNvSpPr>
          <p:nvPr/>
        </p:nvSpPr>
        <p:spPr>
          <a:xfrm>
            <a:off x="3320026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32" idx="6"/>
          </p:cNvCxnSpPr>
          <p:nvPr/>
        </p:nvCxnSpPr>
        <p:spPr>
          <a:xfrm>
            <a:off x="3840726" y="1682456"/>
            <a:ext cx="343553" cy="159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>
            <a:spLocks noChangeAspect="1"/>
          </p:cNvSpPr>
          <p:nvPr/>
        </p:nvSpPr>
        <p:spPr>
          <a:xfrm>
            <a:off x="4178838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>
            <a:stCxn id="34" idx="6"/>
            <a:endCxn id="36" idx="2"/>
          </p:cNvCxnSpPr>
          <p:nvPr/>
        </p:nvCxnSpPr>
        <p:spPr>
          <a:xfrm>
            <a:off x="4699538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>
            <a:spLocks noChangeAspect="1"/>
          </p:cNvSpPr>
          <p:nvPr/>
        </p:nvSpPr>
        <p:spPr>
          <a:xfrm>
            <a:off x="5037650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37" name="Straight Arrow Connector 36"/>
          <p:cNvCxnSpPr>
            <a:stCxn id="36" idx="6"/>
            <a:endCxn id="38" idx="2"/>
          </p:cNvCxnSpPr>
          <p:nvPr/>
        </p:nvCxnSpPr>
        <p:spPr>
          <a:xfrm>
            <a:off x="5558350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>
            <a:spLocks noChangeAspect="1"/>
          </p:cNvSpPr>
          <p:nvPr/>
        </p:nvSpPr>
        <p:spPr>
          <a:xfrm>
            <a:off x="5896462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6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8" idx="6"/>
            <a:endCxn id="40" idx="2"/>
          </p:cNvCxnSpPr>
          <p:nvPr/>
        </p:nvCxnSpPr>
        <p:spPr>
          <a:xfrm>
            <a:off x="6417162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>
          <a:xfrm>
            <a:off x="6755274" y="1422106"/>
            <a:ext cx="520700" cy="520700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/>
          <p:cNvCxnSpPr>
            <a:stCxn id="40" idx="6"/>
            <a:endCxn id="42" idx="2"/>
          </p:cNvCxnSpPr>
          <p:nvPr/>
        </p:nvCxnSpPr>
        <p:spPr>
          <a:xfrm>
            <a:off x="7275974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>
            <a:spLocks noChangeAspect="1"/>
          </p:cNvSpPr>
          <p:nvPr/>
        </p:nvSpPr>
        <p:spPr>
          <a:xfrm>
            <a:off x="7614086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x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n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>
          <a:xfrm>
            <a:off x="1665674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stCxn id="46" idx="6"/>
            <a:endCxn id="48" idx="2"/>
          </p:cNvCxnSpPr>
          <p:nvPr/>
        </p:nvCxnSpPr>
        <p:spPr>
          <a:xfrm>
            <a:off x="2186374" y="264807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>
            <a:spLocks noChangeAspect="1"/>
          </p:cNvSpPr>
          <p:nvPr/>
        </p:nvSpPr>
        <p:spPr>
          <a:xfrm>
            <a:off x="2524486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/>
          <p:cNvCxnSpPr>
            <a:stCxn id="48" idx="6"/>
            <a:endCxn id="50" idx="2"/>
          </p:cNvCxnSpPr>
          <p:nvPr/>
        </p:nvCxnSpPr>
        <p:spPr>
          <a:xfrm>
            <a:off x="3045186" y="264807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>
            <a:spLocks noChangeAspect="1"/>
          </p:cNvSpPr>
          <p:nvPr/>
        </p:nvSpPr>
        <p:spPr>
          <a:xfrm>
            <a:off x="3383298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1" name="Straight Arrow Connector 50"/>
          <p:cNvCxnSpPr>
            <a:stCxn id="50" idx="6"/>
          </p:cNvCxnSpPr>
          <p:nvPr/>
        </p:nvCxnSpPr>
        <p:spPr>
          <a:xfrm>
            <a:off x="3903998" y="2648076"/>
            <a:ext cx="343553" cy="159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>
            <a:spLocks noChangeAspect="1"/>
          </p:cNvSpPr>
          <p:nvPr/>
        </p:nvSpPr>
        <p:spPr>
          <a:xfrm>
            <a:off x="4242110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3" name="Straight Arrow Connector 52"/>
          <p:cNvCxnSpPr>
            <a:stCxn id="52" idx="6"/>
            <a:endCxn id="54" idx="2"/>
          </p:cNvCxnSpPr>
          <p:nvPr/>
        </p:nvCxnSpPr>
        <p:spPr>
          <a:xfrm>
            <a:off x="4762810" y="264807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>
            <a:spLocks noChangeAspect="1"/>
          </p:cNvSpPr>
          <p:nvPr/>
        </p:nvSpPr>
        <p:spPr>
          <a:xfrm>
            <a:off x="5100922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5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54" idx="6"/>
            <a:endCxn id="58" idx="2"/>
          </p:cNvCxnSpPr>
          <p:nvPr/>
        </p:nvCxnSpPr>
        <p:spPr>
          <a:xfrm>
            <a:off x="5621622" y="264807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>
            <a:spLocks noChangeAspect="1"/>
          </p:cNvSpPr>
          <p:nvPr/>
        </p:nvSpPr>
        <p:spPr>
          <a:xfrm>
            <a:off x="5959734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6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>
            <a:stCxn id="58" idx="6"/>
            <a:endCxn id="61" idx="2"/>
          </p:cNvCxnSpPr>
          <p:nvPr/>
        </p:nvCxnSpPr>
        <p:spPr>
          <a:xfrm>
            <a:off x="6480434" y="264807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>
            <a:spLocks noChangeAspect="1"/>
          </p:cNvSpPr>
          <p:nvPr/>
        </p:nvSpPr>
        <p:spPr>
          <a:xfrm>
            <a:off x="6818546" y="2387726"/>
            <a:ext cx="520700" cy="520700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3" name="Straight Arrow Connector 62"/>
          <p:cNvCxnSpPr>
            <a:stCxn id="61" idx="6"/>
            <a:endCxn id="64" idx="2"/>
          </p:cNvCxnSpPr>
          <p:nvPr/>
        </p:nvCxnSpPr>
        <p:spPr>
          <a:xfrm>
            <a:off x="7339246" y="264807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>
            <a:spLocks noChangeAspect="1"/>
          </p:cNvSpPr>
          <p:nvPr/>
        </p:nvSpPr>
        <p:spPr>
          <a:xfrm>
            <a:off x="7677358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n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70"/>
          <p:cNvCxnSpPr>
            <a:stCxn id="32" idx="4"/>
            <a:endCxn id="46" idx="0"/>
          </p:cNvCxnSpPr>
          <p:nvPr/>
        </p:nvCxnSpPr>
        <p:spPr>
          <a:xfrm flipH="1">
            <a:off x="1926024" y="1942806"/>
            <a:ext cx="1654352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34" idx="4"/>
            <a:endCxn id="48" idx="0"/>
          </p:cNvCxnSpPr>
          <p:nvPr/>
        </p:nvCxnSpPr>
        <p:spPr>
          <a:xfrm flipH="1">
            <a:off x="2784836" y="1942806"/>
            <a:ext cx="1654352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38" idx="4"/>
            <a:endCxn id="50" idx="0"/>
          </p:cNvCxnSpPr>
          <p:nvPr/>
        </p:nvCxnSpPr>
        <p:spPr>
          <a:xfrm flipH="1">
            <a:off x="3643648" y="1942806"/>
            <a:ext cx="2513164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28" idx="4"/>
            <a:endCxn id="52" idx="0"/>
          </p:cNvCxnSpPr>
          <p:nvPr/>
        </p:nvCxnSpPr>
        <p:spPr>
          <a:xfrm>
            <a:off x="1862752" y="1942806"/>
            <a:ext cx="2639708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42" idx="4"/>
            <a:endCxn id="54" idx="0"/>
          </p:cNvCxnSpPr>
          <p:nvPr/>
        </p:nvCxnSpPr>
        <p:spPr>
          <a:xfrm flipH="1">
            <a:off x="5361272" y="1942806"/>
            <a:ext cx="2513164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34" idx="4"/>
            <a:endCxn id="58" idx="0"/>
          </p:cNvCxnSpPr>
          <p:nvPr/>
        </p:nvCxnSpPr>
        <p:spPr>
          <a:xfrm>
            <a:off x="4439188" y="1942806"/>
            <a:ext cx="1780896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38" idx="4"/>
            <a:endCxn id="64" idx="0"/>
          </p:cNvCxnSpPr>
          <p:nvPr/>
        </p:nvCxnSpPr>
        <p:spPr>
          <a:xfrm>
            <a:off x="6156812" y="1942806"/>
            <a:ext cx="1780896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Content Placeholder 1"/>
          <p:cNvSpPr>
            <a:spLocks noGrp="1"/>
          </p:cNvSpPr>
          <p:nvPr>
            <p:ph idx="1"/>
          </p:nvPr>
        </p:nvSpPr>
        <p:spPr>
          <a:xfrm>
            <a:off x="0" y="713818"/>
            <a:ext cx="6108700" cy="6592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H: {0,1}</a:t>
            </a:r>
            <a:r>
              <a:rPr lang="en-US" sz="2800" baseline="30000" dirty="0" smtClean="0"/>
              <a:t>* </a:t>
            </a:r>
            <a:r>
              <a:rPr lang="en-US" sz="2800" dirty="0" smtClean="0">
                <a:sym typeface="Symbol"/>
              </a:rPr>
              <a:t> </a:t>
            </a:r>
            <a:r>
              <a:rPr lang="en-US" sz="2800" dirty="0" smtClean="0"/>
              <a:t>{0,1}</a:t>
            </a:r>
            <a:r>
              <a:rPr lang="en-US" sz="2800" baseline="30000" dirty="0" smtClean="0"/>
              <a:t>w </a:t>
            </a:r>
            <a:r>
              <a:rPr lang="en-US" sz="2800" dirty="0" smtClean="0"/>
              <a:t>random oracle</a:t>
            </a:r>
            <a:endParaRPr lang="en-US" dirty="0">
              <a:cs typeface="Times New Roman" charset="0"/>
            </a:endParaRPr>
          </a:p>
        </p:txBody>
      </p:sp>
      <p:cxnSp>
        <p:nvCxnSpPr>
          <p:cNvPr id="3" name="Elbow Connector 2"/>
          <p:cNvCxnSpPr>
            <a:stCxn id="42" idx="6"/>
            <a:endCxn id="46" idx="2"/>
          </p:cNvCxnSpPr>
          <p:nvPr/>
        </p:nvCxnSpPr>
        <p:spPr>
          <a:xfrm flipH="1">
            <a:off x="1665674" y="1682456"/>
            <a:ext cx="6469112" cy="965620"/>
          </a:xfrm>
          <a:prstGeom prst="bentConnector5">
            <a:avLst>
              <a:gd name="adj1" fmla="val -3534"/>
              <a:gd name="adj2" fmla="val 50000"/>
              <a:gd name="adj3" fmla="val 103534"/>
            </a:avLst>
          </a:prstGeom>
          <a:ln w="63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169582" y="3249803"/>
            <a:ext cx="80776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u="sng" dirty="0" smtClean="0">
                <a:solidFill>
                  <a:srgbClr val="0000FF"/>
                </a:solidFill>
              </a:rPr>
              <a:t>Theorem</a:t>
            </a:r>
            <a:r>
              <a:rPr lang="en-US" sz="2800" dirty="0" smtClean="0">
                <a:solidFill>
                  <a:srgbClr val="0000FF"/>
                </a:solidFill>
              </a:rPr>
              <a:t>: in the parallel RO model, cc(</a:t>
            </a:r>
            <a:r>
              <a:rPr lang="en-US" sz="2800" dirty="0" err="1" smtClean="0">
                <a:solidFill>
                  <a:srgbClr val="0000FF"/>
                </a:solidFill>
              </a:rPr>
              <a:t>scrypt</a:t>
            </a:r>
            <a:r>
              <a:rPr lang="en-US" sz="2800" dirty="0" smtClean="0">
                <a:solidFill>
                  <a:srgbClr val="0000FF"/>
                </a:solidFill>
              </a:rPr>
              <a:t>) = </a:t>
            </a:r>
            <a:r>
              <a:rPr lang="en-US" sz="2800" dirty="0">
                <a:solidFill>
                  <a:srgbClr val="0000FF"/>
                </a:solidFill>
                <a:sym typeface="Symbol"/>
              </a:rPr>
              <a:t>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(n</a:t>
            </a:r>
            <a:r>
              <a:rPr lang="en-US" sz="2800" baseline="30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 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98601" y="4000827"/>
            <a:ext cx="50984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</a:rPr>
              <a:t>The first ever construction works!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957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5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Talk Outline</a:t>
            </a:r>
            <a:endParaRPr lang="en-US" dirty="0"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5764"/>
            <a:ext cx="8229600" cy="76182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Memory-hard functions for password hashing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702982"/>
            <a:ext cx="4572000" cy="58477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</a:rPr>
              <a:t>Design of </a:t>
            </a:r>
            <a:r>
              <a:rPr lang="en-US" sz="3200" dirty="0" err="1" smtClean="0">
                <a:solidFill>
                  <a:prstClr val="black"/>
                </a:solidFill>
              </a:rPr>
              <a:t>scrypt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2485766"/>
            <a:ext cx="938834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</a:rPr>
              <a:t>How to measure cost: cumulative complexity (cc)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3242091"/>
            <a:ext cx="914357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tabLst>
                <a:tab pos="2171700" algn="l"/>
              </a:tabLst>
            </a:pPr>
            <a:r>
              <a:rPr lang="en-US" sz="3200" dirty="0" smtClean="0">
                <a:solidFill>
                  <a:prstClr val="black"/>
                </a:solidFill>
              </a:rPr>
              <a:t>Main Result:	cc</a:t>
            </a:r>
            <a:r>
              <a:rPr lang="en-US" sz="3200" dirty="0">
                <a:solidFill>
                  <a:prstClr val="black"/>
                </a:solidFill>
              </a:rPr>
              <a:t>(</a:t>
            </a:r>
            <a:r>
              <a:rPr lang="en-US" sz="3200" dirty="0" err="1">
                <a:solidFill>
                  <a:prstClr val="black"/>
                </a:solidFill>
              </a:rPr>
              <a:t>scrypt</a:t>
            </a:r>
            <a:r>
              <a:rPr lang="en-US" sz="3200" dirty="0">
                <a:solidFill>
                  <a:prstClr val="black"/>
                </a:solidFill>
              </a:rPr>
              <a:t>) is </a:t>
            </a:r>
            <a:r>
              <a:rPr lang="en-US" sz="3200" dirty="0" smtClean="0">
                <a:solidFill>
                  <a:prstClr val="black"/>
                </a:solidFill>
              </a:rPr>
              <a:t>highest possible n</a:t>
            </a:r>
            <a:r>
              <a:rPr lang="en-US" sz="3200" baseline="30000" dirty="0" smtClean="0">
                <a:solidFill>
                  <a:prstClr val="black"/>
                </a:solidFill>
              </a:rPr>
              <a:t>2</a:t>
            </a:r>
            <a:r>
              <a:rPr lang="en-US" sz="3200" dirty="0" smtClean="0">
                <a:solidFill>
                  <a:prstClr val="black"/>
                </a:solidFill>
              </a:rPr>
              <a:t/>
            </a:r>
            <a:br>
              <a:rPr lang="en-US" sz="3200" dirty="0" smtClean="0">
                <a:solidFill>
                  <a:prstClr val="black"/>
                </a:solidFill>
              </a:rPr>
            </a:br>
            <a:r>
              <a:rPr lang="en-US" sz="3200" dirty="0" smtClean="0">
                <a:solidFill>
                  <a:prstClr val="black"/>
                </a:solidFill>
              </a:rPr>
              <a:t>	in </a:t>
            </a:r>
            <a:r>
              <a:rPr lang="en-US" sz="3200" dirty="0">
                <a:solidFill>
                  <a:prstClr val="black"/>
                </a:solidFill>
              </a:rPr>
              <a:t>parallel RO model </a:t>
            </a:r>
          </a:p>
        </p:txBody>
      </p:sp>
      <p:sp>
        <p:nvSpPr>
          <p:cNvPr id="8" name="Rectangle 7"/>
          <p:cNvSpPr/>
          <p:nvPr/>
        </p:nvSpPr>
        <p:spPr>
          <a:xfrm>
            <a:off x="660400" y="4747227"/>
            <a:ext cx="8356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</a:rPr>
              <a:t>Before proving: can we simplify </a:t>
            </a:r>
            <a:r>
              <a:rPr lang="en-US" sz="3200" dirty="0" err="1" smtClean="0">
                <a:solidFill>
                  <a:prstClr val="black"/>
                </a:solidFill>
              </a:rPr>
              <a:t>scrypt</a:t>
            </a:r>
            <a:r>
              <a:rPr lang="en-US" sz="3200" dirty="0" smtClean="0">
                <a:solidFill>
                  <a:prstClr val="black"/>
                </a:solidFill>
              </a:rPr>
              <a:t>?</a:t>
            </a:r>
            <a:endParaRPr lang="en-US" sz="3200" dirty="0">
              <a:solidFill>
                <a:prstClr val="black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5" y="917694"/>
            <a:ext cx="505219" cy="5052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5" y="1814885"/>
            <a:ext cx="505219" cy="50521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5" y="2552093"/>
            <a:ext cx="505219" cy="50521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5" y="3317430"/>
            <a:ext cx="505219" cy="505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280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  <p:bldP spid="5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An input-independent graph</a:t>
            </a:r>
            <a:endParaRPr lang="en-US" dirty="0">
              <a:latin typeface="+mn-lt"/>
            </a:endParaRPr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743590" y="78032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0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6" idx="6"/>
            <a:endCxn id="28" idx="2"/>
          </p:cNvCxnSpPr>
          <p:nvPr/>
        </p:nvCxnSpPr>
        <p:spPr>
          <a:xfrm>
            <a:off x="1264290" y="104067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>
            <a:spLocks noChangeAspect="1"/>
          </p:cNvSpPr>
          <p:nvPr/>
        </p:nvSpPr>
        <p:spPr>
          <a:xfrm>
            <a:off x="1602402" y="78032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28" idx="6"/>
            <a:endCxn id="30" idx="2"/>
          </p:cNvCxnSpPr>
          <p:nvPr/>
        </p:nvCxnSpPr>
        <p:spPr>
          <a:xfrm>
            <a:off x="2123102" y="104067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 noChangeAspect="1"/>
          </p:cNvSpPr>
          <p:nvPr/>
        </p:nvSpPr>
        <p:spPr>
          <a:xfrm>
            <a:off x="2461214" y="78032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30" idx="6"/>
            <a:endCxn id="32" idx="2"/>
          </p:cNvCxnSpPr>
          <p:nvPr/>
        </p:nvCxnSpPr>
        <p:spPr>
          <a:xfrm>
            <a:off x="2981914" y="104067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>
            <a:spLocks noChangeAspect="1"/>
          </p:cNvSpPr>
          <p:nvPr/>
        </p:nvSpPr>
        <p:spPr>
          <a:xfrm>
            <a:off x="3320026" y="78032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32" idx="6"/>
          </p:cNvCxnSpPr>
          <p:nvPr/>
        </p:nvCxnSpPr>
        <p:spPr>
          <a:xfrm>
            <a:off x="3840726" y="1040671"/>
            <a:ext cx="343553" cy="159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>
            <a:spLocks noChangeAspect="1"/>
          </p:cNvSpPr>
          <p:nvPr/>
        </p:nvSpPr>
        <p:spPr>
          <a:xfrm>
            <a:off x="4178838" y="78032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>
            <a:stCxn id="34" idx="6"/>
            <a:endCxn id="36" idx="2"/>
          </p:cNvCxnSpPr>
          <p:nvPr/>
        </p:nvCxnSpPr>
        <p:spPr>
          <a:xfrm>
            <a:off x="4699538" y="104067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>
            <a:spLocks noChangeAspect="1"/>
          </p:cNvSpPr>
          <p:nvPr/>
        </p:nvSpPr>
        <p:spPr>
          <a:xfrm>
            <a:off x="5037650" y="78032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37" name="Straight Arrow Connector 36"/>
          <p:cNvCxnSpPr>
            <a:stCxn id="36" idx="6"/>
            <a:endCxn id="38" idx="2"/>
          </p:cNvCxnSpPr>
          <p:nvPr/>
        </p:nvCxnSpPr>
        <p:spPr>
          <a:xfrm>
            <a:off x="5558350" y="104067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>
            <a:spLocks noChangeAspect="1"/>
          </p:cNvSpPr>
          <p:nvPr/>
        </p:nvSpPr>
        <p:spPr>
          <a:xfrm>
            <a:off x="5896462" y="78032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6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8" idx="6"/>
            <a:endCxn id="40" idx="2"/>
          </p:cNvCxnSpPr>
          <p:nvPr/>
        </p:nvCxnSpPr>
        <p:spPr>
          <a:xfrm>
            <a:off x="6417162" y="104067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>
          <a:xfrm>
            <a:off x="6755274" y="780321"/>
            <a:ext cx="520700" cy="520700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/>
          <p:cNvCxnSpPr>
            <a:stCxn id="40" idx="6"/>
            <a:endCxn id="42" idx="2"/>
          </p:cNvCxnSpPr>
          <p:nvPr/>
        </p:nvCxnSpPr>
        <p:spPr>
          <a:xfrm>
            <a:off x="7275974" y="104067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>
            <a:spLocks noChangeAspect="1"/>
          </p:cNvSpPr>
          <p:nvPr/>
        </p:nvSpPr>
        <p:spPr>
          <a:xfrm>
            <a:off x="7614086" y="78032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x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n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3" name="Content Placeholder 1"/>
          <p:cNvSpPr txBox="1">
            <a:spLocks/>
          </p:cNvSpPr>
          <p:nvPr/>
        </p:nvSpPr>
        <p:spPr>
          <a:xfrm>
            <a:off x="720215" y="3849105"/>
            <a:ext cx="637564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Repeat n times: x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=H(x</a:t>
            </a:r>
            <a:r>
              <a:rPr lang="en-US" sz="2800" baseline="-25000" dirty="0" smtClean="0"/>
              <a:t>i-1</a:t>
            </a:r>
            <a:r>
              <a:rPr lang="en-US" sz="2800" dirty="0" smtClean="0"/>
              <a:t>)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44" name="Content Placeholder 1"/>
          <p:cNvSpPr txBox="1">
            <a:spLocks/>
          </p:cNvSpPr>
          <p:nvPr/>
        </p:nvSpPr>
        <p:spPr>
          <a:xfrm>
            <a:off x="720215" y="3291495"/>
            <a:ext cx="250259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Input: x</a:t>
            </a:r>
            <a:r>
              <a:rPr lang="en-US" sz="2800" baseline="-25000" dirty="0" smtClean="0"/>
              <a:t>0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>
          <a:xfrm>
            <a:off x="1665674" y="174594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stCxn id="46" idx="6"/>
            <a:endCxn id="48" idx="2"/>
          </p:cNvCxnSpPr>
          <p:nvPr/>
        </p:nvCxnSpPr>
        <p:spPr>
          <a:xfrm>
            <a:off x="2186374" y="200629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>
            <a:spLocks noChangeAspect="1"/>
          </p:cNvSpPr>
          <p:nvPr/>
        </p:nvSpPr>
        <p:spPr>
          <a:xfrm>
            <a:off x="2524486" y="174594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/>
          <p:cNvCxnSpPr>
            <a:stCxn id="48" idx="6"/>
            <a:endCxn id="50" idx="2"/>
          </p:cNvCxnSpPr>
          <p:nvPr/>
        </p:nvCxnSpPr>
        <p:spPr>
          <a:xfrm>
            <a:off x="3045186" y="200629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>
            <a:spLocks noChangeAspect="1"/>
          </p:cNvSpPr>
          <p:nvPr/>
        </p:nvSpPr>
        <p:spPr>
          <a:xfrm>
            <a:off x="3383298" y="174594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1" name="Straight Arrow Connector 50"/>
          <p:cNvCxnSpPr>
            <a:stCxn id="50" idx="6"/>
          </p:cNvCxnSpPr>
          <p:nvPr/>
        </p:nvCxnSpPr>
        <p:spPr>
          <a:xfrm>
            <a:off x="3903998" y="2006291"/>
            <a:ext cx="343553" cy="159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>
            <a:spLocks noChangeAspect="1"/>
          </p:cNvSpPr>
          <p:nvPr/>
        </p:nvSpPr>
        <p:spPr>
          <a:xfrm>
            <a:off x="4242110" y="174594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3" name="Straight Arrow Connector 52"/>
          <p:cNvCxnSpPr>
            <a:stCxn id="52" idx="6"/>
            <a:endCxn id="54" idx="2"/>
          </p:cNvCxnSpPr>
          <p:nvPr/>
        </p:nvCxnSpPr>
        <p:spPr>
          <a:xfrm>
            <a:off x="4762810" y="200629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>
            <a:spLocks noChangeAspect="1"/>
          </p:cNvSpPr>
          <p:nvPr/>
        </p:nvSpPr>
        <p:spPr>
          <a:xfrm>
            <a:off x="5100922" y="174594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5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54" idx="6"/>
            <a:endCxn id="58" idx="2"/>
          </p:cNvCxnSpPr>
          <p:nvPr/>
        </p:nvCxnSpPr>
        <p:spPr>
          <a:xfrm>
            <a:off x="5621622" y="200629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>
            <a:spLocks noChangeAspect="1"/>
          </p:cNvSpPr>
          <p:nvPr/>
        </p:nvSpPr>
        <p:spPr>
          <a:xfrm>
            <a:off x="5959734" y="174594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6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>
            <a:stCxn id="58" idx="6"/>
            <a:endCxn id="61" idx="2"/>
          </p:cNvCxnSpPr>
          <p:nvPr/>
        </p:nvCxnSpPr>
        <p:spPr>
          <a:xfrm>
            <a:off x="6480434" y="200629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>
            <a:spLocks noChangeAspect="1"/>
          </p:cNvSpPr>
          <p:nvPr/>
        </p:nvSpPr>
        <p:spPr>
          <a:xfrm>
            <a:off x="6818546" y="1745941"/>
            <a:ext cx="520700" cy="520700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3" name="Straight Arrow Connector 62"/>
          <p:cNvCxnSpPr>
            <a:stCxn id="61" idx="6"/>
            <a:endCxn id="64" idx="2"/>
          </p:cNvCxnSpPr>
          <p:nvPr/>
        </p:nvCxnSpPr>
        <p:spPr>
          <a:xfrm>
            <a:off x="7339246" y="200629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>
            <a:spLocks noChangeAspect="1"/>
          </p:cNvSpPr>
          <p:nvPr/>
        </p:nvSpPr>
        <p:spPr>
          <a:xfrm>
            <a:off x="7677358" y="174594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n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70"/>
          <p:cNvCxnSpPr>
            <a:stCxn id="32" idx="4"/>
            <a:endCxn id="46" idx="0"/>
          </p:cNvCxnSpPr>
          <p:nvPr/>
        </p:nvCxnSpPr>
        <p:spPr>
          <a:xfrm flipH="1">
            <a:off x="1926024" y="1301021"/>
            <a:ext cx="1654352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34" idx="4"/>
            <a:endCxn id="48" idx="0"/>
          </p:cNvCxnSpPr>
          <p:nvPr/>
        </p:nvCxnSpPr>
        <p:spPr>
          <a:xfrm flipH="1">
            <a:off x="2784836" y="1301021"/>
            <a:ext cx="1654352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38" idx="4"/>
            <a:endCxn id="50" idx="0"/>
          </p:cNvCxnSpPr>
          <p:nvPr/>
        </p:nvCxnSpPr>
        <p:spPr>
          <a:xfrm flipH="1">
            <a:off x="3643648" y="1301021"/>
            <a:ext cx="2513164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28" idx="4"/>
            <a:endCxn id="52" idx="0"/>
          </p:cNvCxnSpPr>
          <p:nvPr/>
        </p:nvCxnSpPr>
        <p:spPr>
          <a:xfrm>
            <a:off x="1862752" y="1301021"/>
            <a:ext cx="2639708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42" idx="4"/>
            <a:endCxn id="54" idx="0"/>
          </p:cNvCxnSpPr>
          <p:nvPr/>
        </p:nvCxnSpPr>
        <p:spPr>
          <a:xfrm flipH="1">
            <a:off x="5361272" y="1301021"/>
            <a:ext cx="2513164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34" idx="4"/>
            <a:endCxn id="58" idx="0"/>
          </p:cNvCxnSpPr>
          <p:nvPr/>
        </p:nvCxnSpPr>
        <p:spPr>
          <a:xfrm>
            <a:off x="4439188" y="1301021"/>
            <a:ext cx="1780896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38" idx="4"/>
            <a:endCxn id="64" idx="0"/>
          </p:cNvCxnSpPr>
          <p:nvPr/>
        </p:nvCxnSpPr>
        <p:spPr>
          <a:xfrm>
            <a:off x="6156812" y="1301021"/>
            <a:ext cx="1780896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Content Placeholder 1"/>
          <p:cNvSpPr txBox="1">
            <a:spLocks/>
          </p:cNvSpPr>
          <p:nvPr/>
        </p:nvSpPr>
        <p:spPr>
          <a:xfrm>
            <a:off x="720215" y="4801035"/>
            <a:ext cx="711199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Repeat n times: </a:t>
            </a:r>
            <a:r>
              <a:rPr lang="en-US" sz="2800" dirty="0" err="1" smtClean="0"/>
              <a:t>s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=H(s</a:t>
            </a:r>
            <a:r>
              <a:rPr lang="en-US" sz="2800" baseline="-25000" dirty="0" smtClean="0"/>
              <a:t>i-1</a:t>
            </a:r>
            <a:r>
              <a:rPr lang="en-US" sz="2800" dirty="0" smtClean="0">
                <a:sym typeface="Symbol"/>
              </a:rPr>
              <a:t></a:t>
            </a:r>
            <a:r>
              <a:rPr lang="en-US" sz="2800" dirty="0" smtClean="0"/>
              <a:t>x</a:t>
            </a:r>
            <a:r>
              <a:rPr lang="en-US" sz="2800" baseline="-25000" dirty="0" smtClean="0"/>
              <a:t>j</a:t>
            </a:r>
            <a:r>
              <a:rPr lang="en-US" sz="2800" dirty="0" smtClean="0"/>
              <a:t>) for j = s</a:t>
            </a:r>
            <a:r>
              <a:rPr lang="en-US" sz="2800" baseline="-25000" dirty="0" smtClean="0"/>
              <a:t>i-1</a:t>
            </a:r>
            <a:r>
              <a:rPr lang="en-US" sz="2800" dirty="0" smtClean="0"/>
              <a:t> mod n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92" name="Content Placeholder 1"/>
          <p:cNvSpPr txBox="1">
            <a:spLocks/>
          </p:cNvSpPr>
          <p:nvPr/>
        </p:nvSpPr>
        <p:spPr>
          <a:xfrm>
            <a:off x="720215" y="4306900"/>
            <a:ext cx="266404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s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=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n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93" name="Content Placeholder 1"/>
          <p:cNvSpPr txBox="1">
            <a:spLocks/>
          </p:cNvSpPr>
          <p:nvPr/>
        </p:nvSpPr>
        <p:spPr>
          <a:xfrm>
            <a:off x="720215" y="5297090"/>
            <a:ext cx="250259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Output: </a:t>
            </a:r>
            <a:r>
              <a:rPr lang="en-US" sz="2800" dirty="0" err="1" smtClean="0"/>
              <a:t>s</a:t>
            </a:r>
            <a:r>
              <a:rPr lang="en-US" sz="2800" baseline="-25000" dirty="0" err="1" smtClean="0"/>
              <a:t>n</a:t>
            </a:r>
            <a:endParaRPr lang="en-US" baseline="-25000" dirty="0">
              <a:cs typeface="Times New Roman" charset="0"/>
            </a:endParaRPr>
          </a:p>
        </p:txBody>
      </p:sp>
      <p:cxnSp>
        <p:nvCxnSpPr>
          <p:cNvPr id="3" name="Elbow Connector 2"/>
          <p:cNvCxnSpPr>
            <a:stCxn id="42" idx="6"/>
            <a:endCxn id="46" idx="2"/>
          </p:cNvCxnSpPr>
          <p:nvPr/>
        </p:nvCxnSpPr>
        <p:spPr>
          <a:xfrm flipH="1">
            <a:off x="1665674" y="1040671"/>
            <a:ext cx="6469112" cy="965620"/>
          </a:xfrm>
          <a:prstGeom prst="bentConnector5">
            <a:avLst>
              <a:gd name="adj1" fmla="val -3534"/>
              <a:gd name="adj2" fmla="val 50000"/>
              <a:gd name="adj3" fmla="val 103534"/>
            </a:avLst>
          </a:prstGeom>
          <a:ln w="63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Content Placeholder 1"/>
          <p:cNvSpPr txBox="1">
            <a:spLocks/>
          </p:cNvSpPr>
          <p:nvPr/>
        </p:nvSpPr>
        <p:spPr>
          <a:xfrm>
            <a:off x="74651" y="2784685"/>
            <a:ext cx="9855415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Choose any sequence j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is-IS" sz="2800" dirty="0" smtClean="0">
                <a:solidFill>
                  <a:srgbClr val="0000FF"/>
                </a:solidFill>
              </a:rPr>
              <a:t>…j</a:t>
            </a:r>
            <a:r>
              <a:rPr lang="is-IS" sz="2800" baseline="-25000" dirty="0" smtClean="0">
                <a:solidFill>
                  <a:srgbClr val="0000FF"/>
                </a:solidFill>
              </a:rPr>
              <a:t>n</a:t>
            </a:r>
            <a:r>
              <a:rPr lang="en-US" sz="2800" dirty="0" smtClean="0">
                <a:solidFill>
                  <a:srgbClr val="0000FF"/>
                </a:solidFill>
              </a:rPr>
              <a:t> to build the graph ahead of time</a:t>
            </a:r>
            <a:endParaRPr lang="en-US" baseline="-25000" dirty="0">
              <a:solidFill>
                <a:srgbClr val="0000FF"/>
              </a:solidFill>
              <a:cs typeface="Times New Roman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320842" y="4796421"/>
            <a:ext cx="7929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rgbClr val="0000FF"/>
                </a:solidFill>
              </a:rPr>
              <a:t>j = </a:t>
            </a:r>
            <a:r>
              <a:rPr lang="en-US" sz="2800" dirty="0" err="1" smtClean="0">
                <a:solidFill>
                  <a:srgbClr val="0000FF"/>
                </a:solidFill>
              </a:rPr>
              <a:t>j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endParaRPr lang="en-US" baseline="-25000" dirty="0">
              <a:solidFill>
                <a:srgbClr val="0000FF"/>
              </a:solidFill>
              <a:cs typeface="Times New Roman" charset="0"/>
            </a:endParaRPr>
          </a:p>
        </p:txBody>
      </p:sp>
      <p:sp>
        <p:nvSpPr>
          <p:cNvPr id="62" name="Line 21"/>
          <p:cNvSpPr>
            <a:spLocks noChangeShapeType="1"/>
          </p:cNvSpPr>
          <p:nvPr/>
        </p:nvSpPr>
        <p:spPr bwMode="auto">
          <a:xfrm>
            <a:off x="5361662" y="5129688"/>
            <a:ext cx="1848687" cy="0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5" name="Content Placeholder 1"/>
          <p:cNvSpPr txBox="1">
            <a:spLocks/>
          </p:cNvSpPr>
          <p:nvPr/>
        </p:nvSpPr>
        <p:spPr>
          <a:xfrm>
            <a:off x="81247" y="5779095"/>
            <a:ext cx="6400983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Claim [Alwen-Serbinenko’15]: cc </a:t>
            </a:r>
            <a:r>
              <a:rPr lang="en-US" sz="2800" dirty="0">
                <a:sym typeface="Symbol"/>
              </a:rPr>
              <a:t></a:t>
            </a:r>
            <a:r>
              <a:rPr lang="en-US" sz="2800" dirty="0"/>
              <a:t> </a:t>
            </a:r>
            <a:r>
              <a:rPr lang="en-US" sz="2800" dirty="0" smtClean="0"/>
              <a:t>n</a:t>
            </a:r>
            <a:r>
              <a:rPr lang="en-US" sz="2800" baseline="30000" dirty="0" smtClean="0"/>
              <a:t>1.5</a:t>
            </a:r>
            <a:r>
              <a:rPr lang="en-US" sz="2800" dirty="0" smtClean="0"/>
              <a:t>  </a:t>
            </a:r>
            <a:endParaRPr lang="en-US" baseline="-25000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783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8" grpId="0"/>
      <p:bldP spid="62" grpId="0" animBg="1"/>
      <p:bldP spid="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-156790" y="-307237"/>
            <a:ext cx="94742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n</a:t>
            </a:r>
            <a:r>
              <a:rPr lang="en-US" sz="3600" baseline="30000" dirty="0" smtClean="0">
                <a:latin typeface="+mn-lt"/>
              </a:rPr>
              <a:t>1.5</a:t>
            </a:r>
            <a:r>
              <a:rPr lang="en-US" sz="3600" dirty="0" smtClean="0">
                <a:latin typeface="+mn-lt"/>
              </a:rPr>
              <a:t> pebbling of the input-independent version</a:t>
            </a:r>
            <a:endParaRPr lang="en-US" sz="3600" dirty="0">
              <a:latin typeface="+mn-lt"/>
            </a:endParaRPr>
          </a:p>
        </p:txBody>
      </p:sp>
      <p:sp>
        <p:nvSpPr>
          <p:cNvPr id="65" name="Content Placeholder 1"/>
          <p:cNvSpPr txBox="1">
            <a:spLocks/>
          </p:cNvSpPr>
          <p:nvPr/>
        </p:nvSpPr>
        <p:spPr>
          <a:xfrm>
            <a:off x="81247" y="2828849"/>
            <a:ext cx="699442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Algorithm:</a:t>
            </a:r>
            <a:r>
              <a:rPr lang="en-US" sz="2800" dirty="0"/>
              <a:t> </a:t>
            </a:r>
            <a:r>
              <a:rPr lang="en-US" sz="2800" dirty="0" smtClean="0"/>
              <a:t>make forward progress every step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138" name="Content Placeholder 1"/>
          <p:cNvSpPr txBox="1">
            <a:spLocks/>
          </p:cNvSpPr>
          <p:nvPr/>
        </p:nvSpPr>
        <p:spPr>
          <a:xfrm>
            <a:off x="83294" y="3488059"/>
            <a:ext cx="9060705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On the top line: keep every k-</a:t>
            </a:r>
            <a:r>
              <a:rPr lang="en-US" sz="2800" dirty="0" err="1" smtClean="0"/>
              <a:t>th</a:t>
            </a:r>
            <a:r>
              <a:rPr lang="en-US" sz="2800" dirty="0" smtClean="0"/>
              <a:t> node, forget all others</a:t>
            </a:r>
            <a:endParaRPr lang="en-US" baseline="-25000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152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1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65937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Problem: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Password Hashing / Key Derivation</a:t>
            </a:r>
            <a:endParaRPr lang="en-US" dirty="0">
              <a:latin typeface="+mn-lt"/>
            </a:endParaRPr>
          </a:p>
        </p:txBody>
      </p:sp>
      <p:cxnSp>
        <p:nvCxnSpPr>
          <p:cNvPr id="56" name="Straight Arrow Connector 55"/>
          <p:cNvCxnSpPr/>
          <p:nvPr/>
        </p:nvCxnSpPr>
        <p:spPr bwMode="auto">
          <a:xfrm>
            <a:off x="1399020" y="1714500"/>
            <a:ext cx="94569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/>
        </p:spPr>
      </p:cxnSp>
      <p:cxnSp>
        <p:nvCxnSpPr>
          <p:cNvPr id="57" name="Straight Arrow Connector 56"/>
          <p:cNvCxnSpPr/>
          <p:nvPr/>
        </p:nvCxnSpPr>
        <p:spPr bwMode="auto">
          <a:xfrm>
            <a:off x="3508807" y="1947254"/>
            <a:ext cx="59329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/>
        </p:spPr>
      </p:cxnSp>
      <p:sp>
        <p:nvSpPr>
          <p:cNvPr id="60" name="Trapezoid 59"/>
          <p:cNvSpPr/>
          <p:nvPr/>
        </p:nvSpPr>
        <p:spPr bwMode="auto">
          <a:xfrm rot="5400000">
            <a:off x="2385000" y="1361057"/>
            <a:ext cx="1083521" cy="1164092"/>
          </a:xfrm>
          <a:prstGeom prst="trapezoid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8100" y="1470005"/>
            <a:ext cx="168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password</a:t>
            </a:r>
            <a:endParaRPr lang="en-US" sz="2400" dirty="0"/>
          </a:p>
        </p:txBody>
      </p:sp>
      <p:sp>
        <p:nvSpPr>
          <p:cNvPr id="65" name="TextBox 64"/>
          <p:cNvSpPr txBox="1"/>
          <p:nvPr/>
        </p:nvSpPr>
        <p:spPr>
          <a:xfrm>
            <a:off x="2755900" y="1682710"/>
            <a:ext cx="48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</a:t>
            </a:r>
            <a:endParaRPr lang="en-US" sz="2800" dirty="0"/>
          </a:p>
        </p:txBody>
      </p:sp>
      <p:sp>
        <p:nvSpPr>
          <p:cNvPr id="66" name="TextBox 65"/>
          <p:cNvSpPr txBox="1"/>
          <p:nvPr/>
        </p:nvSpPr>
        <p:spPr>
          <a:xfrm>
            <a:off x="4191000" y="1720810"/>
            <a:ext cx="1612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output</a:t>
            </a:r>
            <a:endParaRPr lang="en-US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6020831" y="1278364"/>
            <a:ext cx="255905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be used </a:t>
            </a:r>
            <a:br>
              <a:rPr lang="en-US" sz="2400" dirty="0" smtClean="0"/>
            </a:br>
            <a:r>
              <a:rPr lang="en-US" sz="2400" dirty="0" smtClean="0"/>
              <a:t>for storage or cryptographic key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787400" y="1908899"/>
            <a:ext cx="73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salt</a:t>
            </a:r>
            <a:endParaRPr lang="en-US" sz="2400" dirty="0"/>
          </a:p>
        </p:txBody>
      </p:sp>
      <p:cxnSp>
        <p:nvCxnSpPr>
          <p:cNvPr id="69" name="Straight Arrow Connector 68"/>
          <p:cNvCxnSpPr/>
          <p:nvPr/>
        </p:nvCxnSpPr>
        <p:spPr bwMode="auto">
          <a:xfrm>
            <a:off x="1399020" y="2182475"/>
            <a:ext cx="94569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/>
        </p:spPr>
      </p:cxnSp>
      <p:sp>
        <p:nvSpPr>
          <p:cNvPr id="70" name="TextBox 69"/>
          <p:cNvSpPr txBox="1"/>
          <p:nvPr/>
        </p:nvSpPr>
        <p:spPr>
          <a:xfrm>
            <a:off x="253999" y="2905105"/>
            <a:ext cx="8592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Idea</a:t>
            </a:r>
            <a:r>
              <a:rPr lang="en-US" sz="2400" dirty="0" smtClean="0"/>
              <a:t>: make brute-force attack harder by making F </a:t>
            </a:r>
            <a:r>
              <a:rPr lang="en-US" sz="2400" u="sng" dirty="0" smtClean="0"/>
              <a:t>moderately hard</a:t>
            </a:r>
            <a:endParaRPr lang="en-US" sz="2400" u="sng" dirty="0"/>
          </a:p>
        </p:txBody>
      </p:sp>
      <p:sp>
        <p:nvSpPr>
          <p:cNvPr id="72" name="TextBox 71"/>
          <p:cNvSpPr txBox="1"/>
          <p:nvPr/>
        </p:nvSpPr>
        <p:spPr>
          <a:xfrm>
            <a:off x="76632" y="4077395"/>
            <a:ext cx="4371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+ 1 application of F</a:t>
            </a:r>
            <a:endParaRPr lang="en-US" sz="2400" dirty="0"/>
          </a:p>
        </p:txBody>
      </p:sp>
      <p:sp>
        <p:nvSpPr>
          <p:cNvPr id="73" name="TextBox 72"/>
          <p:cNvSpPr txBox="1"/>
          <p:nvPr/>
        </p:nvSpPr>
        <p:spPr>
          <a:xfrm>
            <a:off x="3925888" y="4077395"/>
            <a:ext cx="4371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many applications of F</a:t>
            </a:r>
            <a:endParaRPr lang="en-US" sz="2400" dirty="0"/>
          </a:p>
        </p:txBody>
      </p:sp>
      <p:sp>
        <p:nvSpPr>
          <p:cNvPr id="74" name="TextBox 73"/>
          <p:cNvSpPr txBox="1"/>
          <p:nvPr/>
        </p:nvSpPr>
        <p:spPr>
          <a:xfrm>
            <a:off x="3925888" y="4608415"/>
            <a:ext cx="4371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 special-purpose hardware</a:t>
            </a:r>
            <a:endParaRPr lang="en-US" sz="2400" dirty="0"/>
          </a:p>
        </p:txBody>
      </p:sp>
      <p:sp>
        <p:nvSpPr>
          <p:cNvPr id="75" name="TextBox 74"/>
          <p:cNvSpPr txBox="1"/>
          <p:nvPr/>
        </p:nvSpPr>
        <p:spPr>
          <a:xfrm>
            <a:off x="76632" y="4608415"/>
            <a:ext cx="4371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general-purpose hardware</a:t>
            </a:r>
            <a:endParaRPr lang="en-US" sz="2400" dirty="0"/>
          </a:p>
        </p:txBody>
      </p:sp>
      <p:sp>
        <p:nvSpPr>
          <p:cNvPr id="76" name="TextBox 75"/>
          <p:cNvSpPr txBox="1"/>
          <p:nvPr/>
        </p:nvSpPr>
        <p:spPr>
          <a:xfrm>
            <a:off x="76632" y="5139435"/>
            <a:ext cx="2262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sequential</a:t>
            </a:r>
            <a:endParaRPr lang="en-US" sz="2400" dirty="0"/>
          </a:p>
        </p:txBody>
      </p:sp>
      <p:sp>
        <p:nvSpPr>
          <p:cNvPr id="77" name="TextBox 76"/>
          <p:cNvSpPr txBox="1"/>
          <p:nvPr/>
        </p:nvSpPr>
        <p:spPr>
          <a:xfrm>
            <a:off x="3925888" y="5139435"/>
            <a:ext cx="2262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 parallel</a:t>
            </a:r>
            <a:endParaRPr lang="en-US" sz="2400" dirty="0"/>
          </a:p>
        </p:txBody>
      </p:sp>
      <p:sp>
        <p:nvSpPr>
          <p:cNvPr id="78" name="TextBox 77"/>
          <p:cNvSpPr txBox="1"/>
          <p:nvPr/>
        </p:nvSpPr>
        <p:spPr>
          <a:xfrm>
            <a:off x="3925888" y="5670455"/>
            <a:ext cx="4329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 amortize over many </a:t>
            </a:r>
            <a:r>
              <a:rPr lang="en-US" sz="2400" dirty="0" err="1" smtClean="0"/>
              <a:t>evals</a:t>
            </a:r>
            <a:endParaRPr lang="en-US" sz="2400" dirty="0"/>
          </a:p>
        </p:txBody>
      </p:sp>
      <p:sp>
        <p:nvSpPr>
          <p:cNvPr id="79" name="TextBox 78"/>
          <p:cNvSpPr txBox="1"/>
          <p:nvPr/>
        </p:nvSpPr>
        <p:spPr>
          <a:xfrm>
            <a:off x="76632" y="5670455"/>
            <a:ext cx="4018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infrequent </a:t>
            </a:r>
            <a:r>
              <a:rPr lang="en-US" sz="2400" dirty="0" err="1" smtClean="0"/>
              <a:t>evals</a:t>
            </a:r>
            <a:endParaRPr lang="en-US" sz="2400" dirty="0"/>
          </a:p>
        </p:txBody>
      </p:sp>
      <p:sp>
        <p:nvSpPr>
          <p:cNvPr id="80" name="TextBox 79"/>
          <p:cNvSpPr txBox="1"/>
          <p:nvPr/>
        </p:nvSpPr>
        <p:spPr>
          <a:xfrm>
            <a:off x="63500" y="3597238"/>
            <a:ext cx="2666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Honest evaluator</a:t>
            </a:r>
            <a:endParaRPr lang="en-US" sz="2400" u="sng" dirty="0"/>
          </a:p>
        </p:txBody>
      </p:sp>
      <p:sp>
        <p:nvSpPr>
          <p:cNvPr id="81" name="TextBox 80"/>
          <p:cNvSpPr txBox="1"/>
          <p:nvPr/>
        </p:nvSpPr>
        <p:spPr>
          <a:xfrm>
            <a:off x="3873500" y="3631488"/>
            <a:ext cx="2527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Attacker</a:t>
            </a:r>
            <a:endParaRPr lang="en-US" sz="2400" u="sng" dirty="0"/>
          </a:p>
        </p:txBody>
      </p:sp>
      <p:sp>
        <p:nvSpPr>
          <p:cNvPr id="87" name="Left Brace 86"/>
          <p:cNvSpPr/>
          <p:nvPr/>
        </p:nvSpPr>
        <p:spPr>
          <a:xfrm rot="10800000">
            <a:off x="7535248" y="4764894"/>
            <a:ext cx="129850" cy="1367226"/>
          </a:xfrm>
          <a:prstGeom prst="leftBrac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7700667" y="4476107"/>
            <a:ext cx="16314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Goal:</a:t>
            </a:r>
            <a:br>
              <a:rPr lang="en-US" sz="2400" u="sng" dirty="0" smtClean="0"/>
            </a:br>
            <a:r>
              <a:rPr lang="en-US" sz="2400" dirty="0" smtClean="0"/>
              <a:t>Find F</a:t>
            </a:r>
            <a:br>
              <a:rPr lang="en-US" sz="2400" dirty="0" smtClean="0"/>
            </a:br>
            <a:r>
              <a:rPr lang="en-US" sz="2400" dirty="0" smtClean="0"/>
              <a:t>for which these </a:t>
            </a:r>
            <a:br>
              <a:rPr lang="en-US" sz="2400" dirty="0" smtClean="0"/>
            </a:br>
            <a:r>
              <a:rPr lang="en-US" sz="2400" dirty="0" smtClean="0"/>
              <a:t>don</a:t>
            </a:r>
            <a:r>
              <a:rPr lang="uk-UA" sz="2400" dirty="0" smtClean="0"/>
              <a:t>’</a:t>
            </a:r>
            <a:r>
              <a:rPr lang="en-US" sz="2400" dirty="0" smtClean="0"/>
              <a:t>t help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1432898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2" grpId="0"/>
      <p:bldP spid="65" grpId="0"/>
      <p:bldP spid="66" grpId="0"/>
      <p:bldP spid="67" grpId="0"/>
      <p:bldP spid="68" grpId="0"/>
      <p:bldP spid="70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7" grpId="0" animBg="1"/>
      <p:bldP spid="8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-156790" y="-307237"/>
            <a:ext cx="94742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n</a:t>
            </a:r>
            <a:r>
              <a:rPr lang="en-US" sz="3600" baseline="30000" dirty="0" smtClean="0">
                <a:latin typeface="+mn-lt"/>
              </a:rPr>
              <a:t>1.5</a:t>
            </a:r>
            <a:r>
              <a:rPr lang="en-US" sz="3600" dirty="0" smtClean="0">
                <a:latin typeface="+mn-lt"/>
              </a:rPr>
              <a:t> pebbling of the input-independent version</a:t>
            </a:r>
            <a:endParaRPr lang="en-US" sz="3600" dirty="0">
              <a:latin typeface="+mn-lt"/>
            </a:endParaRPr>
          </a:p>
        </p:txBody>
      </p:sp>
      <p:sp>
        <p:nvSpPr>
          <p:cNvPr id="65" name="Content Placeholder 1"/>
          <p:cNvSpPr txBox="1">
            <a:spLocks/>
          </p:cNvSpPr>
          <p:nvPr/>
        </p:nvSpPr>
        <p:spPr>
          <a:xfrm>
            <a:off x="81247" y="2828849"/>
            <a:ext cx="699442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Algorithm:</a:t>
            </a:r>
            <a:r>
              <a:rPr lang="en-US" sz="2800" dirty="0"/>
              <a:t> </a:t>
            </a:r>
            <a:r>
              <a:rPr lang="en-US" sz="2800" dirty="0" smtClean="0"/>
              <a:t>make forward progress every step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76131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129533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6" name="Straight Arrow Connector 65"/>
          <p:cNvCxnSpPr>
            <a:stCxn id="56" idx="6"/>
            <a:endCxn id="57" idx="2"/>
          </p:cNvCxnSpPr>
          <p:nvPr/>
        </p:nvCxnSpPr>
        <p:spPr>
          <a:xfrm>
            <a:off x="102100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7" idx="6"/>
            <a:endCxn id="68" idx="2"/>
          </p:cNvCxnSpPr>
          <p:nvPr/>
        </p:nvCxnSpPr>
        <p:spPr>
          <a:xfrm>
            <a:off x="1555034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>
            <a:spLocks noChangeAspect="1"/>
          </p:cNvSpPr>
          <p:nvPr/>
        </p:nvSpPr>
        <p:spPr>
          <a:xfrm>
            <a:off x="182936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9" name="Oval 68"/>
          <p:cNvSpPr>
            <a:spLocks noChangeAspect="1"/>
          </p:cNvSpPr>
          <p:nvPr/>
        </p:nvSpPr>
        <p:spPr>
          <a:xfrm>
            <a:off x="2363386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0" name="Straight Arrow Connector 69"/>
          <p:cNvCxnSpPr>
            <a:stCxn id="68" idx="6"/>
            <a:endCxn id="69" idx="2"/>
          </p:cNvCxnSpPr>
          <p:nvPr/>
        </p:nvCxnSpPr>
        <p:spPr>
          <a:xfrm>
            <a:off x="208905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69" idx="6"/>
            <a:endCxn id="74" idx="2"/>
          </p:cNvCxnSpPr>
          <p:nvPr/>
        </p:nvCxnSpPr>
        <p:spPr>
          <a:xfrm>
            <a:off x="2623084" y="1075935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>
            <a:spLocks noChangeAspect="1"/>
          </p:cNvSpPr>
          <p:nvPr/>
        </p:nvSpPr>
        <p:spPr>
          <a:xfrm>
            <a:off x="2885767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>
            <a:spLocks noChangeAspect="1"/>
          </p:cNvSpPr>
          <p:nvPr/>
        </p:nvSpPr>
        <p:spPr>
          <a:xfrm>
            <a:off x="2869690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337725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>
            <a:stCxn id="75" idx="6"/>
            <a:endCxn id="76" idx="2"/>
          </p:cNvCxnSpPr>
          <p:nvPr/>
        </p:nvCxnSpPr>
        <p:spPr>
          <a:xfrm>
            <a:off x="3129388" y="1075935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6" idx="6"/>
            <a:endCxn id="79" idx="2"/>
          </p:cNvCxnSpPr>
          <p:nvPr/>
        </p:nvCxnSpPr>
        <p:spPr>
          <a:xfrm>
            <a:off x="3636957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>
            <a:spLocks noChangeAspect="1"/>
          </p:cNvSpPr>
          <p:nvPr/>
        </p:nvSpPr>
        <p:spPr>
          <a:xfrm>
            <a:off x="3911284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>
            <a:spLocks noChangeAspect="1"/>
          </p:cNvSpPr>
          <p:nvPr/>
        </p:nvSpPr>
        <p:spPr>
          <a:xfrm>
            <a:off x="4445309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/>
          <p:cNvCxnSpPr>
            <a:stCxn id="79" idx="6"/>
            <a:endCxn id="80" idx="2"/>
          </p:cNvCxnSpPr>
          <p:nvPr/>
        </p:nvCxnSpPr>
        <p:spPr>
          <a:xfrm>
            <a:off x="4170982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80" idx="6"/>
            <a:endCxn id="90" idx="2"/>
          </p:cNvCxnSpPr>
          <p:nvPr/>
        </p:nvCxnSpPr>
        <p:spPr>
          <a:xfrm>
            <a:off x="4705007" y="1075935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>
            <a:spLocks noChangeAspect="1"/>
          </p:cNvSpPr>
          <p:nvPr/>
        </p:nvSpPr>
        <p:spPr>
          <a:xfrm>
            <a:off x="4941234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>
            <a:spLocks noChangeAspect="1"/>
          </p:cNvSpPr>
          <p:nvPr/>
        </p:nvSpPr>
        <p:spPr>
          <a:xfrm>
            <a:off x="491702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4" name="Oval 93"/>
          <p:cNvSpPr>
            <a:spLocks noChangeAspect="1"/>
          </p:cNvSpPr>
          <p:nvPr/>
        </p:nvSpPr>
        <p:spPr>
          <a:xfrm>
            <a:off x="545104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5" name="Straight Arrow Connector 94"/>
          <p:cNvCxnSpPr>
            <a:stCxn id="90" idx="6"/>
            <a:endCxn id="94" idx="2"/>
          </p:cNvCxnSpPr>
          <p:nvPr/>
        </p:nvCxnSpPr>
        <p:spPr>
          <a:xfrm>
            <a:off x="517672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94" idx="6"/>
            <a:endCxn id="97" idx="2"/>
          </p:cNvCxnSpPr>
          <p:nvPr/>
        </p:nvCxnSpPr>
        <p:spPr>
          <a:xfrm>
            <a:off x="5710747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>
            <a:spLocks noChangeAspect="1"/>
          </p:cNvSpPr>
          <p:nvPr/>
        </p:nvSpPr>
        <p:spPr>
          <a:xfrm>
            <a:off x="598507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6519099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9" name="Straight Arrow Connector 98"/>
          <p:cNvCxnSpPr>
            <a:stCxn id="97" idx="6"/>
            <a:endCxn id="98" idx="2"/>
          </p:cNvCxnSpPr>
          <p:nvPr/>
        </p:nvCxnSpPr>
        <p:spPr>
          <a:xfrm>
            <a:off x="624477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98" idx="6"/>
            <a:endCxn id="101" idx="2"/>
          </p:cNvCxnSpPr>
          <p:nvPr/>
        </p:nvCxnSpPr>
        <p:spPr>
          <a:xfrm flipV="1">
            <a:off x="6778797" y="1067026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>
            <a:spLocks noChangeAspect="1"/>
          </p:cNvSpPr>
          <p:nvPr/>
        </p:nvSpPr>
        <p:spPr>
          <a:xfrm>
            <a:off x="7015024" y="937177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700015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3" name="Straight Arrow Connector 102"/>
          <p:cNvCxnSpPr>
            <a:stCxn id="102" idx="6"/>
            <a:endCxn id="104" idx="2"/>
          </p:cNvCxnSpPr>
          <p:nvPr/>
        </p:nvCxnSpPr>
        <p:spPr>
          <a:xfrm>
            <a:off x="7259857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>
            <a:spLocks noChangeAspect="1"/>
          </p:cNvSpPr>
          <p:nvPr/>
        </p:nvSpPr>
        <p:spPr>
          <a:xfrm>
            <a:off x="7534184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806820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6" name="Straight Arrow Connector 105"/>
          <p:cNvCxnSpPr>
            <a:stCxn id="104" idx="6"/>
            <a:endCxn id="105" idx="2"/>
          </p:cNvCxnSpPr>
          <p:nvPr/>
        </p:nvCxnSpPr>
        <p:spPr>
          <a:xfrm>
            <a:off x="7793882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Content Placeholder 1"/>
          <p:cNvSpPr txBox="1">
            <a:spLocks/>
          </p:cNvSpPr>
          <p:nvPr/>
        </p:nvSpPr>
        <p:spPr>
          <a:xfrm>
            <a:off x="83294" y="3488059"/>
            <a:ext cx="9060705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On the top line: keep every k-</a:t>
            </a:r>
            <a:r>
              <a:rPr lang="en-US" sz="2800" dirty="0" err="1" smtClean="0"/>
              <a:t>th</a:t>
            </a:r>
            <a:r>
              <a:rPr lang="en-US" sz="2800" dirty="0" smtClean="0"/>
              <a:t> node, forget all others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139" name="Content Placeholder 1"/>
          <p:cNvSpPr txBox="1">
            <a:spLocks/>
          </p:cNvSpPr>
          <p:nvPr/>
        </p:nvSpPr>
        <p:spPr>
          <a:xfrm>
            <a:off x="79368" y="4326111"/>
            <a:ext cx="9060705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On the bottom line: start preparing for a given node, so as</a:t>
            </a:r>
            <a:br>
              <a:rPr lang="en-US" sz="2800" dirty="0" smtClean="0"/>
            </a:br>
            <a:r>
              <a:rPr lang="en-US" sz="2800" dirty="0" smtClean="0"/>
              <a:t>to be ready for it just-in-time (start </a:t>
            </a:r>
            <a:r>
              <a:rPr lang="en-US" sz="2800" dirty="0" smtClean="0">
                <a:sym typeface="Symbol"/>
              </a:rPr>
              <a:t></a:t>
            </a:r>
            <a:r>
              <a:rPr lang="en-US" sz="2800" dirty="0" smtClean="0"/>
              <a:t> k steps beforehand)</a:t>
            </a:r>
            <a:endParaRPr lang="en-US" baseline="-25000" dirty="0">
              <a:cs typeface="Times New Roman" charset="0"/>
            </a:endParaRPr>
          </a:p>
        </p:txBody>
      </p:sp>
      <p:cxnSp>
        <p:nvCxnSpPr>
          <p:cNvPr id="71" name="Elbow Connector 70"/>
          <p:cNvCxnSpPr/>
          <p:nvPr/>
        </p:nvCxnSpPr>
        <p:spPr>
          <a:xfrm flipH="1">
            <a:off x="1858795" y="1067026"/>
            <a:ext cx="6469112" cy="965620"/>
          </a:xfrm>
          <a:prstGeom prst="bentConnector5">
            <a:avLst>
              <a:gd name="adj1" fmla="val -3534"/>
              <a:gd name="adj2" fmla="val 50000"/>
              <a:gd name="adj3" fmla="val 110160"/>
            </a:avLst>
          </a:prstGeom>
          <a:ln w="63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1947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-156790" y="-307237"/>
            <a:ext cx="94742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n</a:t>
            </a:r>
            <a:r>
              <a:rPr lang="en-US" sz="3600" baseline="30000" dirty="0" smtClean="0">
                <a:latin typeface="+mn-lt"/>
              </a:rPr>
              <a:t>1.5</a:t>
            </a:r>
            <a:r>
              <a:rPr lang="en-US" sz="3600" dirty="0" smtClean="0">
                <a:latin typeface="+mn-lt"/>
              </a:rPr>
              <a:t> pebbling of the input-independent version</a:t>
            </a:r>
            <a:endParaRPr lang="en-US" sz="3600" dirty="0">
              <a:latin typeface="+mn-lt"/>
            </a:endParaRPr>
          </a:p>
        </p:txBody>
      </p:sp>
      <p:cxnSp>
        <p:nvCxnSpPr>
          <p:cNvPr id="3" name="Elbow Connector 2"/>
          <p:cNvCxnSpPr/>
          <p:nvPr/>
        </p:nvCxnSpPr>
        <p:spPr>
          <a:xfrm flipH="1">
            <a:off x="1858795" y="1067026"/>
            <a:ext cx="6469112" cy="965620"/>
          </a:xfrm>
          <a:prstGeom prst="bentConnector5">
            <a:avLst>
              <a:gd name="adj1" fmla="val -3534"/>
              <a:gd name="adj2" fmla="val 50000"/>
              <a:gd name="adj3" fmla="val 110160"/>
            </a:avLst>
          </a:prstGeom>
          <a:ln w="63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1"/>
          <p:cNvSpPr txBox="1">
            <a:spLocks/>
          </p:cNvSpPr>
          <p:nvPr/>
        </p:nvSpPr>
        <p:spPr>
          <a:xfrm>
            <a:off x="81247" y="2828849"/>
            <a:ext cx="699442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Algorithm:</a:t>
            </a:r>
            <a:r>
              <a:rPr lang="en-US" sz="2800" dirty="0"/>
              <a:t> </a:t>
            </a:r>
            <a:r>
              <a:rPr lang="en-US" sz="2800" dirty="0" smtClean="0"/>
              <a:t>make forward progress every step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76131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129533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6" name="Straight Arrow Connector 65"/>
          <p:cNvCxnSpPr>
            <a:stCxn id="56" idx="6"/>
            <a:endCxn id="57" idx="2"/>
          </p:cNvCxnSpPr>
          <p:nvPr/>
        </p:nvCxnSpPr>
        <p:spPr>
          <a:xfrm>
            <a:off x="102100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7" idx="6"/>
            <a:endCxn id="68" idx="2"/>
          </p:cNvCxnSpPr>
          <p:nvPr/>
        </p:nvCxnSpPr>
        <p:spPr>
          <a:xfrm>
            <a:off x="1555034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>
            <a:spLocks noChangeAspect="1"/>
          </p:cNvSpPr>
          <p:nvPr/>
        </p:nvSpPr>
        <p:spPr>
          <a:xfrm>
            <a:off x="182936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9" name="Oval 68"/>
          <p:cNvSpPr>
            <a:spLocks noChangeAspect="1"/>
          </p:cNvSpPr>
          <p:nvPr/>
        </p:nvSpPr>
        <p:spPr>
          <a:xfrm>
            <a:off x="2363386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0" name="Straight Arrow Connector 69"/>
          <p:cNvCxnSpPr>
            <a:stCxn id="68" idx="6"/>
            <a:endCxn id="69" idx="2"/>
          </p:cNvCxnSpPr>
          <p:nvPr/>
        </p:nvCxnSpPr>
        <p:spPr>
          <a:xfrm>
            <a:off x="208905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69" idx="6"/>
            <a:endCxn id="74" idx="2"/>
          </p:cNvCxnSpPr>
          <p:nvPr/>
        </p:nvCxnSpPr>
        <p:spPr>
          <a:xfrm>
            <a:off x="2623084" y="1075935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>
            <a:spLocks noChangeAspect="1"/>
          </p:cNvSpPr>
          <p:nvPr/>
        </p:nvSpPr>
        <p:spPr>
          <a:xfrm>
            <a:off x="2885767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>
            <a:spLocks noChangeAspect="1"/>
          </p:cNvSpPr>
          <p:nvPr/>
        </p:nvSpPr>
        <p:spPr>
          <a:xfrm>
            <a:off x="2869690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337725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>
            <a:stCxn id="75" idx="6"/>
            <a:endCxn id="76" idx="2"/>
          </p:cNvCxnSpPr>
          <p:nvPr/>
        </p:nvCxnSpPr>
        <p:spPr>
          <a:xfrm>
            <a:off x="3129388" y="1075935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6" idx="6"/>
            <a:endCxn id="79" idx="2"/>
          </p:cNvCxnSpPr>
          <p:nvPr/>
        </p:nvCxnSpPr>
        <p:spPr>
          <a:xfrm>
            <a:off x="3636957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>
            <a:spLocks noChangeAspect="1"/>
          </p:cNvSpPr>
          <p:nvPr/>
        </p:nvSpPr>
        <p:spPr>
          <a:xfrm>
            <a:off x="3911284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>
            <a:spLocks noChangeAspect="1"/>
          </p:cNvSpPr>
          <p:nvPr/>
        </p:nvSpPr>
        <p:spPr>
          <a:xfrm>
            <a:off x="4445309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/>
          <p:cNvCxnSpPr>
            <a:stCxn id="79" idx="6"/>
            <a:endCxn id="80" idx="2"/>
          </p:cNvCxnSpPr>
          <p:nvPr/>
        </p:nvCxnSpPr>
        <p:spPr>
          <a:xfrm>
            <a:off x="4170982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80" idx="6"/>
            <a:endCxn id="90" idx="2"/>
          </p:cNvCxnSpPr>
          <p:nvPr/>
        </p:nvCxnSpPr>
        <p:spPr>
          <a:xfrm>
            <a:off x="4705007" y="1075935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>
            <a:spLocks noChangeAspect="1"/>
          </p:cNvSpPr>
          <p:nvPr/>
        </p:nvSpPr>
        <p:spPr>
          <a:xfrm>
            <a:off x="4941234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>
            <a:spLocks noChangeAspect="1"/>
          </p:cNvSpPr>
          <p:nvPr/>
        </p:nvSpPr>
        <p:spPr>
          <a:xfrm>
            <a:off x="491702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4" name="Oval 93"/>
          <p:cNvSpPr>
            <a:spLocks noChangeAspect="1"/>
          </p:cNvSpPr>
          <p:nvPr/>
        </p:nvSpPr>
        <p:spPr>
          <a:xfrm>
            <a:off x="545104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5" name="Straight Arrow Connector 94"/>
          <p:cNvCxnSpPr>
            <a:stCxn id="90" idx="6"/>
            <a:endCxn id="94" idx="2"/>
          </p:cNvCxnSpPr>
          <p:nvPr/>
        </p:nvCxnSpPr>
        <p:spPr>
          <a:xfrm>
            <a:off x="517672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94" idx="6"/>
            <a:endCxn id="97" idx="2"/>
          </p:cNvCxnSpPr>
          <p:nvPr/>
        </p:nvCxnSpPr>
        <p:spPr>
          <a:xfrm>
            <a:off x="5710747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>
            <a:spLocks noChangeAspect="1"/>
          </p:cNvSpPr>
          <p:nvPr/>
        </p:nvSpPr>
        <p:spPr>
          <a:xfrm>
            <a:off x="598507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6519099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9" name="Straight Arrow Connector 98"/>
          <p:cNvCxnSpPr>
            <a:stCxn id="97" idx="6"/>
            <a:endCxn id="98" idx="2"/>
          </p:cNvCxnSpPr>
          <p:nvPr/>
        </p:nvCxnSpPr>
        <p:spPr>
          <a:xfrm>
            <a:off x="624477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98" idx="6"/>
            <a:endCxn id="101" idx="2"/>
          </p:cNvCxnSpPr>
          <p:nvPr/>
        </p:nvCxnSpPr>
        <p:spPr>
          <a:xfrm flipV="1">
            <a:off x="6778797" y="1067026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>
            <a:spLocks noChangeAspect="1"/>
          </p:cNvSpPr>
          <p:nvPr/>
        </p:nvSpPr>
        <p:spPr>
          <a:xfrm>
            <a:off x="7015024" y="937177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700015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3" name="Straight Arrow Connector 102"/>
          <p:cNvCxnSpPr>
            <a:stCxn id="102" idx="6"/>
            <a:endCxn id="104" idx="2"/>
          </p:cNvCxnSpPr>
          <p:nvPr/>
        </p:nvCxnSpPr>
        <p:spPr>
          <a:xfrm>
            <a:off x="7259857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>
            <a:spLocks noChangeAspect="1"/>
          </p:cNvSpPr>
          <p:nvPr/>
        </p:nvSpPr>
        <p:spPr>
          <a:xfrm>
            <a:off x="7534184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806820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6" name="Straight Arrow Connector 105"/>
          <p:cNvCxnSpPr>
            <a:stCxn id="104" idx="6"/>
            <a:endCxn id="105" idx="2"/>
          </p:cNvCxnSpPr>
          <p:nvPr/>
        </p:nvCxnSpPr>
        <p:spPr>
          <a:xfrm>
            <a:off x="7793882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Oval 107"/>
          <p:cNvSpPr>
            <a:spLocks noChangeAspect="1"/>
          </p:cNvSpPr>
          <p:nvPr/>
        </p:nvSpPr>
        <p:spPr>
          <a:xfrm>
            <a:off x="1851912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9" name="Straight Arrow Connector 108"/>
          <p:cNvCxnSpPr>
            <a:stCxn id="108" idx="6"/>
            <a:endCxn id="110" idx="2"/>
          </p:cNvCxnSpPr>
          <p:nvPr/>
        </p:nvCxnSpPr>
        <p:spPr>
          <a:xfrm>
            <a:off x="2111610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Oval 109"/>
          <p:cNvSpPr>
            <a:spLocks noChangeAspect="1"/>
          </p:cNvSpPr>
          <p:nvPr/>
        </p:nvSpPr>
        <p:spPr>
          <a:xfrm>
            <a:off x="2385937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2919962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12" name="Straight Arrow Connector 111"/>
          <p:cNvCxnSpPr>
            <a:stCxn id="110" idx="6"/>
            <a:endCxn id="111" idx="2"/>
          </p:cNvCxnSpPr>
          <p:nvPr/>
        </p:nvCxnSpPr>
        <p:spPr>
          <a:xfrm>
            <a:off x="2645635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111" idx="6"/>
            <a:endCxn id="114" idx="2"/>
          </p:cNvCxnSpPr>
          <p:nvPr/>
        </p:nvCxnSpPr>
        <p:spPr>
          <a:xfrm>
            <a:off x="3179660" y="2032030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Oval 113"/>
          <p:cNvSpPr>
            <a:spLocks noChangeAspect="1"/>
          </p:cNvSpPr>
          <p:nvPr/>
        </p:nvSpPr>
        <p:spPr>
          <a:xfrm>
            <a:off x="3442343" y="190218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3426266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3933835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17" name="Straight Arrow Connector 116"/>
          <p:cNvCxnSpPr>
            <a:stCxn id="115" idx="6"/>
            <a:endCxn id="116" idx="2"/>
          </p:cNvCxnSpPr>
          <p:nvPr/>
        </p:nvCxnSpPr>
        <p:spPr>
          <a:xfrm>
            <a:off x="3685964" y="2032030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116" idx="6"/>
            <a:endCxn id="119" idx="2"/>
          </p:cNvCxnSpPr>
          <p:nvPr/>
        </p:nvCxnSpPr>
        <p:spPr>
          <a:xfrm>
            <a:off x="4193533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Oval 118"/>
          <p:cNvSpPr>
            <a:spLocks noChangeAspect="1"/>
          </p:cNvSpPr>
          <p:nvPr/>
        </p:nvSpPr>
        <p:spPr>
          <a:xfrm>
            <a:off x="4467860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5001885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21" name="Straight Arrow Connector 120"/>
          <p:cNvCxnSpPr>
            <a:stCxn id="119" idx="6"/>
            <a:endCxn id="120" idx="2"/>
          </p:cNvCxnSpPr>
          <p:nvPr/>
        </p:nvCxnSpPr>
        <p:spPr>
          <a:xfrm>
            <a:off x="4727558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20" idx="6"/>
            <a:endCxn id="124" idx="2"/>
          </p:cNvCxnSpPr>
          <p:nvPr/>
        </p:nvCxnSpPr>
        <p:spPr>
          <a:xfrm>
            <a:off x="5261583" y="2032030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Oval 122"/>
          <p:cNvSpPr>
            <a:spLocks noChangeAspect="1"/>
          </p:cNvSpPr>
          <p:nvPr/>
        </p:nvSpPr>
        <p:spPr>
          <a:xfrm>
            <a:off x="5497810" y="190218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5473600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6007625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26" name="Straight Arrow Connector 125"/>
          <p:cNvCxnSpPr>
            <a:stCxn id="124" idx="6"/>
            <a:endCxn id="125" idx="2"/>
          </p:cNvCxnSpPr>
          <p:nvPr/>
        </p:nvCxnSpPr>
        <p:spPr>
          <a:xfrm>
            <a:off x="5733298" y="20326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25" idx="6"/>
            <a:endCxn id="128" idx="2"/>
          </p:cNvCxnSpPr>
          <p:nvPr/>
        </p:nvCxnSpPr>
        <p:spPr>
          <a:xfrm>
            <a:off x="6267323" y="20326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Oval 127"/>
          <p:cNvSpPr>
            <a:spLocks noChangeAspect="1"/>
          </p:cNvSpPr>
          <p:nvPr/>
        </p:nvSpPr>
        <p:spPr>
          <a:xfrm>
            <a:off x="6541650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075675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0" name="Straight Arrow Connector 129"/>
          <p:cNvCxnSpPr>
            <a:stCxn id="128" idx="6"/>
            <a:endCxn id="129" idx="2"/>
          </p:cNvCxnSpPr>
          <p:nvPr/>
        </p:nvCxnSpPr>
        <p:spPr>
          <a:xfrm>
            <a:off x="6801348" y="20326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129" idx="6"/>
            <a:endCxn id="132" idx="2"/>
          </p:cNvCxnSpPr>
          <p:nvPr/>
        </p:nvCxnSpPr>
        <p:spPr>
          <a:xfrm flipV="1">
            <a:off x="7335373" y="2023121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2" name="Oval 131"/>
          <p:cNvSpPr>
            <a:spLocks noChangeAspect="1"/>
          </p:cNvSpPr>
          <p:nvPr/>
        </p:nvSpPr>
        <p:spPr>
          <a:xfrm>
            <a:off x="7571600" y="1893272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556735" y="189549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4" name="Straight Arrow Connector 133"/>
          <p:cNvCxnSpPr>
            <a:stCxn id="133" idx="6"/>
            <a:endCxn id="135" idx="2"/>
          </p:cNvCxnSpPr>
          <p:nvPr/>
        </p:nvCxnSpPr>
        <p:spPr>
          <a:xfrm>
            <a:off x="7816433" y="202534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Oval 134"/>
          <p:cNvSpPr>
            <a:spLocks noChangeAspect="1"/>
          </p:cNvSpPr>
          <p:nvPr/>
        </p:nvSpPr>
        <p:spPr>
          <a:xfrm>
            <a:off x="8090760" y="189549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624785" y="189549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7" name="Straight Arrow Connector 136"/>
          <p:cNvCxnSpPr>
            <a:stCxn id="135" idx="6"/>
            <a:endCxn id="136" idx="2"/>
          </p:cNvCxnSpPr>
          <p:nvPr/>
        </p:nvCxnSpPr>
        <p:spPr>
          <a:xfrm>
            <a:off x="8350458" y="202534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Content Placeholder 1"/>
          <p:cNvSpPr txBox="1">
            <a:spLocks/>
          </p:cNvSpPr>
          <p:nvPr/>
        </p:nvSpPr>
        <p:spPr>
          <a:xfrm>
            <a:off x="83294" y="3488059"/>
            <a:ext cx="9060705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On the top line: keep every k-</a:t>
            </a:r>
            <a:r>
              <a:rPr lang="en-US" sz="2800" dirty="0" err="1" smtClean="0"/>
              <a:t>th</a:t>
            </a:r>
            <a:r>
              <a:rPr lang="en-US" sz="2800" dirty="0" smtClean="0"/>
              <a:t> node, forget all others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139" name="Content Placeholder 1"/>
          <p:cNvSpPr txBox="1">
            <a:spLocks/>
          </p:cNvSpPr>
          <p:nvPr/>
        </p:nvSpPr>
        <p:spPr>
          <a:xfrm>
            <a:off x="79368" y="4326111"/>
            <a:ext cx="9060705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/>
              <a:t>On the bottom line: start preparing for a given node, so as</a:t>
            </a:r>
            <a:br>
              <a:rPr lang="en-US" sz="2800" dirty="0"/>
            </a:br>
            <a:r>
              <a:rPr lang="en-US" sz="2800" dirty="0"/>
              <a:t>to be ready for it just-in-time (start </a:t>
            </a:r>
            <a:r>
              <a:rPr lang="en-US" sz="2800" dirty="0">
                <a:sym typeface="Symbol"/>
              </a:rPr>
              <a:t></a:t>
            </a:r>
            <a:r>
              <a:rPr lang="en-US" sz="2800" dirty="0"/>
              <a:t> k steps beforehand)</a:t>
            </a:r>
            <a:endParaRPr lang="en-US" sz="2800" baseline="-25000" dirty="0">
              <a:cs typeface="Times New Roman" charset="0"/>
            </a:endParaRPr>
          </a:p>
        </p:txBody>
      </p:sp>
      <p:cxnSp>
        <p:nvCxnSpPr>
          <p:cNvPr id="71" name="Straight Arrow Connector 70"/>
          <p:cNvCxnSpPr>
            <a:stCxn id="94" idx="5"/>
            <a:endCxn id="114" idx="0"/>
          </p:cNvCxnSpPr>
          <p:nvPr/>
        </p:nvCxnSpPr>
        <p:spPr>
          <a:xfrm flipH="1">
            <a:off x="3572192" y="1168368"/>
            <a:ext cx="2100523" cy="73381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Content Placeholder 1"/>
          <p:cNvSpPr txBox="1">
            <a:spLocks/>
          </p:cNvSpPr>
          <p:nvPr/>
        </p:nvSpPr>
        <p:spPr>
          <a:xfrm>
            <a:off x="1021009" y="2284080"/>
            <a:ext cx="8191521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imagine we are preparing for this example node</a:t>
            </a:r>
            <a:endParaRPr lang="en-US" baseline="-25000" dirty="0">
              <a:cs typeface="Times New Roman" charset="0"/>
            </a:endParaRPr>
          </a:p>
        </p:txBody>
      </p:sp>
      <p:cxnSp>
        <p:nvCxnSpPr>
          <p:cNvPr id="82" name="Straight Arrow Connector 81"/>
          <p:cNvCxnSpPr/>
          <p:nvPr/>
        </p:nvCxnSpPr>
        <p:spPr>
          <a:xfrm flipV="1">
            <a:off x="3572192" y="2294179"/>
            <a:ext cx="0" cy="37824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72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-156790" y="-307237"/>
            <a:ext cx="94742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n</a:t>
            </a:r>
            <a:r>
              <a:rPr lang="en-US" sz="3600" baseline="30000" dirty="0" smtClean="0">
                <a:latin typeface="+mn-lt"/>
              </a:rPr>
              <a:t>1.5</a:t>
            </a:r>
            <a:r>
              <a:rPr lang="en-US" sz="3600" dirty="0" smtClean="0">
                <a:latin typeface="+mn-lt"/>
              </a:rPr>
              <a:t> pebbling of the input-independent version</a:t>
            </a:r>
            <a:endParaRPr lang="en-US" sz="3600" dirty="0">
              <a:latin typeface="+mn-lt"/>
            </a:endParaRPr>
          </a:p>
        </p:txBody>
      </p:sp>
      <p:cxnSp>
        <p:nvCxnSpPr>
          <p:cNvPr id="3" name="Elbow Connector 2"/>
          <p:cNvCxnSpPr/>
          <p:nvPr/>
        </p:nvCxnSpPr>
        <p:spPr>
          <a:xfrm flipH="1">
            <a:off x="1858795" y="1067026"/>
            <a:ext cx="6469112" cy="965620"/>
          </a:xfrm>
          <a:prstGeom prst="bentConnector5">
            <a:avLst>
              <a:gd name="adj1" fmla="val -3534"/>
              <a:gd name="adj2" fmla="val 50000"/>
              <a:gd name="adj3" fmla="val 110160"/>
            </a:avLst>
          </a:prstGeom>
          <a:ln w="63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1"/>
          <p:cNvSpPr txBox="1">
            <a:spLocks/>
          </p:cNvSpPr>
          <p:nvPr/>
        </p:nvSpPr>
        <p:spPr>
          <a:xfrm>
            <a:off x="81247" y="2828849"/>
            <a:ext cx="699442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Algorithm:</a:t>
            </a:r>
            <a:r>
              <a:rPr lang="en-US" sz="2800" dirty="0"/>
              <a:t> </a:t>
            </a:r>
            <a:r>
              <a:rPr lang="en-US" sz="2800" dirty="0" smtClean="0"/>
              <a:t>make forward progress every step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76131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129533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6" name="Straight Arrow Connector 65"/>
          <p:cNvCxnSpPr>
            <a:stCxn id="56" idx="6"/>
            <a:endCxn id="57" idx="2"/>
          </p:cNvCxnSpPr>
          <p:nvPr/>
        </p:nvCxnSpPr>
        <p:spPr>
          <a:xfrm>
            <a:off x="102100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7" idx="6"/>
            <a:endCxn id="68" idx="2"/>
          </p:cNvCxnSpPr>
          <p:nvPr/>
        </p:nvCxnSpPr>
        <p:spPr>
          <a:xfrm>
            <a:off x="1555034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>
            <a:spLocks noChangeAspect="1"/>
          </p:cNvSpPr>
          <p:nvPr/>
        </p:nvSpPr>
        <p:spPr>
          <a:xfrm>
            <a:off x="182936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9" name="Oval 68"/>
          <p:cNvSpPr>
            <a:spLocks noChangeAspect="1"/>
          </p:cNvSpPr>
          <p:nvPr/>
        </p:nvSpPr>
        <p:spPr>
          <a:xfrm>
            <a:off x="2363386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0" name="Straight Arrow Connector 69"/>
          <p:cNvCxnSpPr>
            <a:stCxn id="68" idx="6"/>
            <a:endCxn id="69" idx="2"/>
          </p:cNvCxnSpPr>
          <p:nvPr/>
        </p:nvCxnSpPr>
        <p:spPr>
          <a:xfrm>
            <a:off x="208905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69" idx="6"/>
            <a:endCxn id="74" idx="2"/>
          </p:cNvCxnSpPr>
          <p:nvPr/>
        </p:nvCxnSpPr>
        <p:spPr>
          <a:xfrm>
            <a:off x="2623084" y="1075935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>
            <a:spLocks noChangeAspect="1"/>
          </p:cNvSpPr>
          <p:nvPr/>
        </p:nvSpPr>
        <p:spPr>
          <a:xfrm>
            <a:off x="2885767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>
            <a:spLocks noChangeAspect="1"/>
          </p:cNvSpPr>
          <p:nvPr/>
        </p:nvSpPr>
        <p:spPr>
          <a:xfrm>
            <a:off x="2869690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337725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>
            <a:stCxn id="75" idx="6"/>
            <a:endCxn id="76" idx="2"/>
          </p:cNvCxnSpPr>
          <p:nvPr/>
        </p:nvCxnSpPr>
        <p:spPr>
          <a:xfrm>
            <a:off x="3129388" y="1075935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6" idx="6"/>
            <a:endCxn id="79" idx="2"/>
          </p:cNvCxnSpPr>
          <p:nvPr/>
        </p:nvCxnSpPr>
        <p:spPr>
          <a:xfrm>
            <a:off x="3636957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>
            <a:spLocks noChangeAspect="1"/>
          </p:cNvSpPr>
          <p:nvPr/>
        </p:nvSpPr>
        <p:spPr>
          <a:xfrm>
            <a:off x="3911284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>
            <a:spLocks noChangeAspect="1"/>
          </p:cNvSpPr>
          <p:nvPr/>
        </p:nvSpPr>
        <p:spPr>
          <a:xfrm>
            <a:off x="4445309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/>
          <p:cNvCxnSpPr>
            <a:stCxn id="79" idx="6"/>
            <a:endCxn id="80" idx="2"/>
          </p:cNvCxnSpPr>
          <p:nvPr/>
        </p:nvCxnSpPr>
        <p:spPr>
          <a:xfrm>
            <a:off x="4170982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80" idx="6"/>
            <a:endCxn id="90" idx="2"/>
          </p:cNvCxnSpPr>
          <p:nvPr/>
        </p:nvCxnSpPr>
        <p:spPr>
          <a:xfrm>
            <a:off x="4705007" y="1075935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>
            <a:spLocks noChangeAspect="1"/>
          </p:cNvSpPr>
          <p:nvPr/>
        </p:nvSpPr>
        <p:spPr>
          <a:xfrm>
            <a:off x="4941234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>
            <a:spLocks noChangeAspect="1"/>
          </p:cNvSpPr>
          <p:nvPr/>
        </p:nvSpPr>
        <p:spPr>
          <a:xfrm>
            <a:off x="491702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4" name="Oval 93"/>
          <p:cNvSpPr>
            <a:spLocks noChangeAspect="1"/>
          </p:cNvSpPr>
          <p:nvPr/>
        </p:nvSpPr>
        <p:spPr>
          <a:xfrm>
            <a:off x="545104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5" name="Straight Arrow Connector 94"/>
          <p:cNvCxnSpPr>
            <a:stCxn id="90" idx="6"/>
            <a:endCxn id="94" idx="2"/>
          </p:cNvCxnSpPr>
          <p:nvPr/>
        </p:nvCxnSpPr>
        <p:spPr>
          <a:xfrm>
            <a:off x="517672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94" idx="6"/>
            <a:endCxn id="97" idx="2"/>
          </p:cNvCxnSpPr>
          <p:nvPr/>
        </p:nvCxnSpPr>
        <p:spPr>
          <a:xfrm>
            <a:off x="5710747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>
            <a:spLocks noChangeAspect="1"/>
          </p:cNvSpPr>
          <p:nvPr/>
        </p:nvSpPr>
        <p:spPr>
          <a:xfrm>
            <a:off x="598507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6519099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9" name="Straight Arrow Connector 98"/>
          <p:cNvCxnSpPr>
            <a:stCxn id="97" idx="6"/>
            <a:endCxn id="98" idx="2"/>
          </p:cNvCxnSpPr>
          <p:nvPr/>
        </p:nvCxnSpPr>
        <p:spPr>
          <a:xfrm>
            <a:off x="624477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98" idx="6"/>
            <a:endCxn id="101" idx="2"/>
          </p:cNvCxnSpPr>
          <p:nvPr/>
        </p:nvCxnSpPr>
        <p:spPr>
          <a:xfrm flipV="1">
            <a:off x="6778797" y="1067026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>
            <a:spLocks noChangeAspect="1"/>
          </p:cNvSpPr>
          <p:nvPr/>
        </p:nvSpPr>
        <p:spPr>
          <a:xfrm>
            <a:off x="7015024" y="937177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700015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3" name="Straight Arrow Connector 102"/>
          <p:cNvCxnSpPr>
            <a:stCxn id="102" idx="6"/>
            <a:endCxn id="104" idx="2"/>
          </p:cNvCxnSpPr>
          <p:nvPr/>
        </p:nvCxnSpPr>
        <p:spPr>
          <a:xfrm>
            <a:off x="7259857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>
            <a:spLocks noChangeAspect="1"/>
          </p:cNvSpPr>
          <p:nvPr/>
        </p:nvSpPr>
        <p:spPr>
          <a:xfrm>
            <a:off x="7534184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806820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6" name="Straight Arrow Connector 105"/>
          <p:cNvCxnSpPr>
            <a:stCxn id="104" idx="6"/>
            <a:endCxn id="105" idx="2"/>
          </p:cNvCxnSpPr>
          <p:nvPr/>
        </p:nvCxnSpPr>
        <p:spPr>
          <a:xfrm>
            <a:off x="7793882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Oval 107"/>
          <p:cNvSpPr>
            <a:spLocks noChangeAspect="1"/>
          </p:cNvSpPr>
          <p:nvPr/>
        </p:nvSpPr>
        <p:spPr>
          <a:xfrm>
            <a:off x="1851912" y="1902181"/>
            <a:ext cx="259698" cy="259698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9" name="Straight Arrow Connector 108"/>
          <p:cNvCxnSpPr>
            <a:stCxn id="108" idx="6"/>
            <a:endCxn id="110" idx="2"/>
          </p:cNvCxnSpPr>
          <p:nvPr/>
        </p:nvCxnSpPr>
        <p:spPr>
          <a:xfrm>
            <a:off x="2111610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Oval 109"/>
          <p:cNvSpPr>
            <a:spLocks noChangeAspect="1"/>
          </p:cNvSpPr>
          <p:nvPr/>
        </p:nvSpPr>
        <p:spPr>
          <a:xfrm>
            <a:off x="2385937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2919962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12" name="Straight Arrow Connector 111"/>
          <p:cNvCxnSpPr>
            <a:stCxn id="110" idx="6"/>
            <a:endCxn id="111" idx="2"/>
          </p:cNvCxnSpPr>
          <p:nvPr/>
        </p:nvCxnSpPr>
        <p:spPr>
          <a:xfrm>
            <a:off x="2645635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111" idx="6"/>
            <a:endCxn id="114" idx="2"/>
          </p:cNvCxnSpPr>
          <p:nvPr/>
        </p:nvCxnSpPr>
        <p:spPr>
          <a:xfrm>
            <a:off x="3179660" y="2032030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Oval 113"/>
          <p:cNvSpPr>
            <a:spLocks noChangeAspect="1"/>
          </p:cNvSpPr>
          <p:nvPr/>
        </p:nvSpPr>
        <p:spPr>
          <a:xfrm>
            <a:off x="3442343" y="190218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3426266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3933835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17" name="Straight Arrow Connector 116"/>
          <p:cNvCxnSpPr>
            <a:stCxn id="115" idx="6"/>
            <a:endCxn id="116" idx="2"/>
          </p:cNvCxnSpPr>
          <p:nvPr/>
        </p:nvCxnSpPr>
        <p:spPr>
          <a:xfrm>
            <a:off x="3685964" y="2032030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116" idx="6"/>
            <a:endCxn id="119" idx="2"/>
          </p:cNvCxnSpPr>
          <p:nvPr/>
        </p:nvCxnSpPr>
        <p:spPr>
          <a:xfrm>
            <a:off x="4193533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Oval 118"/>
          <p:cNvSpPr>
            <a:spLocks noChangeAspect="1"/>
          </p:cNvSpPr>
          <p:nvPr/>
        </p:nvSpPr>
        <p:spPr>
          <a:xfrm>
            <a:off x="4467860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5001885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21" name="Straight Arrow Connector 120"/>
          <p:cNvCxnSpPr>
            <a:stCxn id="119" idx="6"/>
            <a:endCxn id="120" idx="2"/>
          </p:cNvCxnSpPr>
          <p:nvPr/>
        </p:nvCxnSpPr>
        <p:spPr>
          <a:xfrm>
            <a:off x="4727558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20" idx="6"/>
            <a:endCxn id="124" idx="2"/>
          </p:cNvCxnSpPr>
          <p:nvPr/>
        </p:nvCxnSpPr>
        <p:spPr>
          <a:xfrm>
            <a:off x="5261583" y="2032030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Oval 122"/>
          <p:cNvSpPr>
            <a:spLocks noChangeAspect="1"/>
          </p:cNvSpPr>
          <p:nvPr/>
        </p:nvSpPr>
        <p:spPr>
          <a:xfrm>
            <a:off x="5497810" y="190218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5473600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6007625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26" name="Straight Arrow Connector 125"/>
          <p:cNvCxnSpPr>
            <a:stCxn id="124" idx="6"/>
            <a:endCxn id="125" idx="2"/>
          </p:cNvCxnSpPr>
          <p:nvPr/>
        </p:nvCxnSpPr>
        <p:spPr>
          <a:xfrm>
            <a:off x="5733298" y="20326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25" idx="6"/>
            <a:endCxn id="128" idx="2"/>
          </p:cNvCxnSpPr>
          <p:nvPr/>
        </p:nvCxnSpPr>
        <p:spPr>
          <a:xfrm>
            <a:off x="6267323" y="20326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Oval 127"/>
          <p:cNvSpPr>
            <a:spLocks noChangeAspect="1"/>
          </p:cNvSpPr>
          <p:nvPr/>
        </p:nvSpPr>
        <p:spPr>
          <a:xfrm>
            <a:off x="6541650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075675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0" name="Straight Arrow Connector 129"/>
          <p:cNvCxnSpPr>
            <a:stCxn id="128" idx="6"/>
            <a:endCxn id="129" idx="2"/>
          </p:cNvCxnSpPr>
          <p:nvPr/>
        </p:nvCxnSpPr>
        <p:spPr>
          <a:xfrm>
            <a:off x="6801348" y="20326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129" idx="6"/>
            <a:endCxn id="132" idx="2"/>
          </p:cNvCxnSpPr>
          <p:nvPr/>
        </p:nvCxnSpPr>
        <p:spPr>
          <a:xfrm flipV="1">
            <a:off x="7335373" y="2023121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2" name="Oval 131"/>
          <p:cNvSpPr>
            <a:spLocks noChangeAspect="1"/>
          </p:cNvSpPr>
          <p:nvPr/>
        </p:nvSpPr>
        <p:spPr>
          <a:xfrm>
            <a:off x="7571600" y="1893272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556735" y="189549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4" name="Straight Arrow Connector 133"/>
          <p:cNvCxnSpPr>
            <a:stCxn id="133" idx="6"/>
            <a:endCxn id="135" idx="2"/>
          </p:cNvCxnSpPr>
          <p:nvPr/>
        </p:nvCxnSpPr>
        <p:spPr>
          <a:xfrm>
            <a:off x="7816433" y="202534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Oval 134"/>
          <p:cNvSpPr>
            <a:spLocks noChangeAspect="1"/>
          </p:cNvSpPr>
          <p:nvPr/>
        </p:nvSpPr>
        <p:spPr>
          <a:xfrm>
            <a:off x="8090760" y="189549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624785" y="189549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7" name="Straight Arrow Connector 136"/>
          <p:cNvCxnSpPr>
            <a:stCxn id="135" idx="6"/>
            <a:endCxn id="136" idx="2"/>
          </p:cNvCxnSpPr>
          <p:nvPr/>
        </p:nvCxnSpPr>
        <p:spPr>
          <a:xfrm>
            <a:off x="8350458" y="202534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Content Placeholder 1"/>
          <p:cNvSpPr txBox="1">
            <a:spLocks/>
          </p:cNvSpPr>
          <p:nvPr/>
        </p:nvSpPr>
        <p:spPr>
          <a:xfrm>
            <a:off x="83294" y="3488059"/>
            <a:ext cx="9060705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On the top line: keep every k-</a:t>
            </a:r>
            <a:r>
              <a:rPr lang="en-US" sz="2800" dirty="0" err="1" smtClean="0"/>
              <a:t>th</a:t>
            </a:r>
            <a:r>
              <a:rPr lang="en-US" sz="2800" dirty="0" smtClean="0"/>
              <a:t> node, forget all others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139" name="Content Placeholder 1"/>
          <p:cNvSpPr txBox="1">
            <a:spLocks/>
          </p:cNvSpPr>
          <p:nvPr/>
        </p:nvSpPr>
        <p:spPr>
          <a:xfrm>
            <a:off x="79368" y="4326111"/>
            <a:ext cx="9060705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/>
              <a:t>On the bottom line: start preparing for a given node, so as</a:t>
            </a:r>
            <a:br>
              <a:rPr lang="en-US" sz="2800" dirty="0"/>
            </a:br>
            <a:r>
              <a:rPr lang="en-US" sz="2800" dirty="0"/>
              <a:t>to be ready for it just-in-time (start </a:t>
            </a:r>
            <a:r>
              <a:rPr lang="en-US" sz="2800" dirty="0">
                <a:sym typeface="Symbol"/>
              </a:rPr>
              <a:t></a:t>
            </a:r>
            <a:r>
              <a:rPr lang="en-US" sz="2800" dirty="0"/>
              <a:t> k steps beforehand)</a:t>
            </a:r>
            <a:endParaRPr lang="en-US" sz="2800" baseline="-25000" dirty="0">
              <a:cs typeface="Times New Roman" charset="0"/>
            </a:endParaRPr>
          </a:p>
        </p:txBody>
      </p:sp>
      <p:cxnSp>
        <p:nvCxnSpPr>
          <p:cNvPr id="71" name="Straight Arrow Connector 70"/>
          <p:cNvCxnSpPr>
            <a:stCxn id="94" idx="4"/>
            <a:endCxn id="114" idx="0"/>
          </p:cNvCxnSpPr>
          <p:nvPr/>
        </p:nvCxnSpPr>
        <p:spPr>
          <a:xfrm flipH="1">
            <a:off x="3572192" y="1206400"/>
            <a:ext cx="2008706" cy="69578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6004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-156790" y="-307237"/>
            <a:ext cx="94742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n</a:t>
            </a:r>
            <a:r>
              <a:rPr lang="en-US" sz="3600" baseline="30000" dirty="0" smtClean="0">
                <a:latin typeface="+mn-lt"/>
              </a:rPr>
              <a:t>1.5</a:t>
            </a:r>
            <a:r>
              <a:rPr lang="en-US" sz="3600" dirty="0" smtClean="0">
                <a:latin typeface="+mn-lt"/>
              </a:rPr>
              <a:t> pebbling of the input-independent version</a:t>
            </a:r>
            <a:endParaRPr lang="en-US" sz="3600" dirty="0">
              <a:latin typeface="+mn-lt"/>
            </a:endParaRPr>
          </a:p>
        </p:txBody>
      </p:sp>
      <p:cxnSp>
        <p:nvCxnSpPr>
          <p:cNvPr id="3" name="Elbow Connector 2"/>
          <p:cNvCxnSpPr/>
          <p:nvPr/>
        </p:nvCxnSpPr>
        <p:spPr>
          <a:xfrm flipH="1">
            <a:off x="1858795" y="1067026"/>
            <a:ext cx="6469112" cy="965620"/>
          </a:xfrm>
          <a:prstGeom prst="bentConnector5">
            <a:avLst>
              <a:gd name="adj1" fmla="val -3534"/>
              <a:gd name="adj2" fmla="val 50000"/>
              <a:gd name="adj3" fmla="val 110160"/>
            </a:avLst>
          </a:prstGeom>
          <a:ln w="63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1"/>
          <p:cNvSpPr txBox="1">
            <a:spLocks/>
          </p:cNvSpPr>
          <p:nvPr/>
        </p:nvSpPr>
        <p:spPr>
          <a:xfrm>
            <a:off x="81247" y="2828849"/>
            <a:ext cx="699442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Algorithm:</a:t>
            </a:r>
            <a:r>
              <a:rPr lang="en-US" sz="2800" dirty="0"/>
              <a:t> </a:t>
            </a:r>
            <a:r>
              <a:rPr lang="en-US" sz="2800" dirty="0" smtClean="0"/>
              <a:t>make forward progress every step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76131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129533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6" name="Straight Arrow Connector 65"/>
          <p:cNvCxnSpPr>
            <a:stCxn id="56" idx="6"/>
            <a:endCxn id="57" idx="2"/>
          </p:cNvCxnSpPr>
          <p:nvPr/>
        </p:nvCxnSpPr>
        <p:spPr>
          <a:xfrm>
            <a:off x="102100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7" idx="6"/>
            <a:endCxn id="68" idx="2"/>
          </p:cNvCxnSpPr>
          <p:nvPr/>
        </p:nvCxnSpPr>
        <p:spPr>
          <a:xfrm>
            <a:off x="1555034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>
            <a:spLocks noChangeAspect="1"/>
          </p:cNvSpPr>
          <p:nvPr/>
        </p:nvSpPr>
        <p:spPr>
          <a:xfrm>
            <a:off x="182936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9" name="Oval 68"/>
          <p:cNvSpPr>
            <a:spLocks noChangeAspect="1"/>
          </p:cNvSpPr>
          <p:nvPr/>
        </p:nvSpPr>
        <p:spPr>
          <a:xfrm>
            <a:off x="2363386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0" name="Straight Arrow Connector 69"/>
          <p:cNvCxnSpPr>
            <a:stCxn id="68" idx="6"/>
            <a:endCxn id="69" idx="2"/>
          </p:cNvCxnSpPr>
          <p:nvPr/>
        </p:nvCxnSpPr>
        <p:spPr>
          <a:xfrm>
            <a:off x="208905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69" idx="6"/>
            <a:endCxn id="74" idx="2"/>
          </p:cNvCxnSpPr>
          <p:nvPr/>
        </p:nvCxnSpPr>
        <p:spPr>
          <a:xfrm>
            <a:off x="2623084" y="1075935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>
            <a:spLocks noChangeAspect="1"/>
          </p:cNvSpPr>
          <p:nvPr/>
        </p:nvSpPr>
        <p:spPr>
          <a:xfrm>
            <a:off x="2885767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>
            <a:spLocks noChangeAspect="1"/>
          </p:cNvSpPr>
          <p:nvPr/>
        </p:nvSpPr>
        <p:spPr>
          <a:xfrm>
            <a:off x="2869690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337725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>
            <a:stCxn id="75" idx="6"/>
            <a:endCxn id="76" idx="2"/>
          </p:cNvCxnSpPr>
          <p:nvPr/>
        </p:nvCxnSpPr>
        <p:spPr>
          <a:xfrm>
            <a:off x="3129388" y="1075935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6" idx="6"/>
            <a:endCxn id="79" idx="2"/>
          </p:cNvCxnSpPr>
          <p:nvPr/>
        </p:nvCxnSpPr>
        <p:spPr>
          <a:xfrm>
            <a:off x="3636957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>
            <a:spLocks noChangeAspect="1"/>
          </p:cNvSpPr>
          <p:nvPr/>
        </p:nvSpPr>
        <p:spPr>
          <a:xfrm>
            <a:off x="3911284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>
            <a:spLocks noChangeAspect="1"/>
          </p:cNvSpPr>
          <p:nvPr/>
        </p:nvSpPr>
        <p:spPr>
          <a:xfrm>
            <a:off x="4445309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/>
          <p:cNvCxnSpPr>
            <a:stCxn id="79" idx="6"/>
            <a:endCxn id="80" idx="2"/>
          </p:cNvCxnSpPr>
          <p:nvPr/>
        </p:nvCxnSpPr>
        <p:spPr>
          <a:xfrm>
            <a:off x="4170982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80" idx="6"/>
            <a:endCxn id="90" idx="2"/>
          </p:cNvCxnSpPr>
          <p:nvPr/>
        </p:nvCxnSpPr>
        <p:spPr>
          <a:xfrm>
            <a:off x="4705007" y="1075935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>
            <a:spLocks noChangeAspect="1"/>
          </p:cNvSpPr>
          <p:nvPr/>
        </p:nvSpPr>
        <p:spPr>
          <a:xfrm>
            <a:off x="4941234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>
            <a:spLocks noChangeAspect="1"/>
          </p:cNvSpPr>
          <p:nvPr/>
        </p:nvSpPr>
        <p:spPr>
          <a:xfrm>
            <a:off x="4917024" y="946702"/>
            <a:ext cx="259698" cy="25969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4" name="Oval 93"/>
          <p:cNvSpPr>
            <a:spLocks noChangeAspect="1"/>
          </p:cNvSpPr>
          <p:nvPr/>
        </p:nvSpPr>
        <p:spPr>
          <a:xfrm>
            <a:off x="545104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5" name="Straight Arrow Connector 94"/>
          <p:cNvCxnSpPr>
            <a:stCxn id="90" idx="6"/>
            <a:endCxn id="94" idx="2"/>
          </p:cNvCxnSpPr>
          <p:nvPr/>
        </p:nvCxnSpPr>
        <p:spPr>
          <a:xfrm>
            <a:off x="517672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94" idx="6"/>
            <a:endCxn id="97" idx="2"/>
          </p:cNvCxnSpPr>
          <p:nvPr/>
        </p:nvCxnSpPr>
        <p:spPr>
          <a:xfrm>
            <a:off x="5710747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>
            <a:spLocks noChangeAspect="1"/>
          </p:cNvSpPr>
          <p:nvPr/>
        </p:nvSpPr>
        <p:spPr>
          <a:xfrm>
            <a:off x="598507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6519099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9" name="Straight Arrow Connector 98"/>
          <p:cNvCxnSpPr>
            <a:stCxn id="97" idx="6"/>
            <a:endCxn id="98" idx="2"/>
          </p:cNvCxnSpPr>
          <p:nvPr/>
        </p:nvCxnSpPr>
        <p:spPr>
          <a:xfrm>
            <a:off x="624477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98" idx="6"/>
            <a:endCxn id="101" idx="2"/>
          </p:cNvCxnSpPr>
          <p:nvPr/>
        </p:nvCxnSpPr>
        <p:spPr>
          <a:xfrm flipV="1">
            <a:off x="6778797" y="1067026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>
            <a:spLocks noChangeAspect="1"/>
          </p:cNvSpPr>
          <p:nvPr/>
        </p:nvSpPr>
        <p:spPr>
          <a:xfrm>
            <a:off x="7015024" y="937177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700015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3" name="Straight Arrow Connector 102"/>
          <p:cNvCxnSpPr>
            <a:stCxn id="102" idx="6"/>
            <a:endCxn id="104" idx="2"/>
          </p:cNvCxnSpPr>
          <p:nvPr/>
        </p:nvCxnSpPr>
        <p:spPr>
          <a:xfrm>
            <a:off x="7259857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>
            <a:spLocks noChangeAspect="1"/>
          </p:cNvSpPr>
          <p:nvPr/>
        </p:nvSpPr>
        <p:spPr>
          <a:xfrm>
            <a:off x="7534184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806820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6" name="Straight Arrow Connector 105"/>
          <p:cNvCxnSpPr>
            <a:stCxn id="104" idx="6"/>
            <a:endCxn id="105" idx="2"/>
          </p:cNvCxnSpPr>
          <p:nvPr/>
        </p:nvCxnSpPr>
        <p:spPr>
          <a:xfrm>
            <a:off x="7793882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Oval 107"/>
          <p:cNvSpPr>
            <a:spLocks noChangeAspect="1"/>
          </p:cNvSpPr>
          <p:nvPr/>
        </p:nvSpPr>
        <p:spPr>
          <a:xfrm>
            <a:off x="1851912" y="1902181"/>
            <a:ext cx="259698" cy="259698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9" name="Straight Arrow Connector 108"/>
          <p:cNvCxnSpPr>
            <a:stCxn id="108" idx="6"/>
            <a:endCxn id="110" idx="2"/>
          </p:cNvCxnSpPr>
          <p:nvPr/>
        </p:nvCxnSpPr>
        <p:spPr>
          <a:xfrm>
            <a:off x="2111610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Oval 109"/>
          <p:cNvSpPr>
            <a:spLocks noChangeAspect="1"/>
          </p:cNvSpPr>
          <p:nvPr/>
        </p:nvSpPr>
        <p:spPr>
          <a:xfrm>
            <a:off x="2385937" y="1902181"/>
            <a:ext cx="259698" cy="259698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2919962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12" name="Straight Arrow Connector 111"/>
          <p:cNvCxnSpPr>
            <a:stCxn id="110" idx="6"/>
            <a:endCxn id="111" idx="2"/>
          </p:cNvCxnSpPr>
          <p:nvPr/>
        </p:nvCxnSpPr>
        <p:spPr>
          <a:xfrm>
            <a:off x="2645635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111" idx="6"/>
            <a:endCxn id="114" idx="2"/>
          </p:cNvCxnSpPr>
          <p:nvPr/>
        </p:nvCxnSpPr>
        <p:spPr>
          <a:xfrm>
            <a:off x="3179660" y="2032030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Oval 113"/>
          <p:cNvSpPr>
            <a:spLocks noChangeAspect="1"/>
          </p:cNvSpPr>
          <p:nvPr/>
        </p:nvSpPr>
        <p:spPr>
          <a:xfrm>
            <a:off x="3442343" y="190218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3426266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3933835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17" name="Straight Arrow Connector 116"/>
          <p:cNvCxnSpPr>
            <a:stCxn id="115" idx="6"/>
            <a:endCxn id="116" idx="2"/>
          </p:cNvCxnSpPr>
          <p:nvPr/>
        </p:nvCxnSpPr>
        <p:spPr>
          <a:xfrm>
            <a:off x="3685964" y="2032030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116" idx="6"/>
            <a:endCxn id="119" idx="2"/>
          </p:cNvCxnSpPr>
          <p:nvPr/>
        </p:nvCxnSpPr>
        <p:spPr>
          <a:xfrm>
            <a:off x="4193533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Oval 118"/>
          <p:cNvSpPr>
            <a:spLocks noChangeAspect="1"/>
          </p:cNvSpPr>
          <p:nvPr/>
        </p:nvSpPr>
        <p:spPr>
          <a:xfrm>
            <a:off x="4467860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5001885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21" name="Straight Arrow Connector 120"/>
          <p:cNvCxnSpPr>
            <a:stCxn id="119" idx="6"/>
            <a:endCxn id="120" idx="2"/>
          </p:cNvCxnSpPr>
          <p:nvPr/>
        </p:nvCxnSpPr>
        <p:spPr>
          <a:xfrm>
            <a:off x="4727558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20" idx="6"/>
            <a:endCxn id="124" idx="2"/>
          </p:cNvCxnSpPr>
          <p:nvPr/>
        </p:nvCxnSpPr>
        <p:spPr>
          <a:xfrm>
            <a:off x="5261583" y="2032030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Oval 122"/>
          <p:cNvSpPr>
            <a:spLocks noChangeAspect="1"/>
          </p:cNvSpPr>
          <p:nvPr/>
        </p:nvSpPr>
        <p:spPr>
          <a:xfrm>
            <a:off x="5497810" y="190218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5473600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6007625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26" name="Straight Arrow Connector 125"/>
          <p:cNvCxnSpPr>
            <a:stCxn id="124" idx="6"/>
            <a:endCxn id="125" idx="2"/>
          </p:cNvCxnSpPr>
          <p:nvPr/>
        </p:nvCxnSpPr>
        <p:spPr>
          <a:xfrm>
            <a:off x="5733298" y="20326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25" idx="6"/>
            <a:endCxn id="128" idx="2"/>
          </p:cNvCxnSpPr>
          <p:nvPr/>
        </p:nvCxnSpPr>
        <p:spPr>
          <a:xfrm>
            <a:off x="6267323" y="20326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Oval 127"/>
          <p:cNvSpPr>
            <a:spLocks noChangeAspect="1"/>
          </p:cNvSpPr>
          <p:nvPr/>
        </p:nvSpPr>
        <p:spPr>
          <a:xfrm>
            <a:off x="6541650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075675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0" name="Straight Arrow Connector 129"/>
          <p:cNvCxnSpPr>
            <a:stCxn id="128" idx="6"/>
            <a:endCxn id="129" idx="2"/>
          </p:cNvCxnSpPr>
          <p:nvPr/>
        </p:nvCxnSpPr>
        <p:spPr>
          <a:xfrm>
            <a:off x="6801348" y="20326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129" idx="6"/>
            <a:endCxn id="132" idx="2"/>
          </p:cNvCxnSpPr>
          <p:nvPr/>
        </p:nvCxnSpPr>
        <p:spPr>
          <a:xfrm flipV="1">
            <a:off x="7335373" y="2023121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2" name="Oval 131"/>
          <p:cNvSpPr>
            <a:spLocks noChangeAspect="1"/>
          </p:cNvSpPr>
          <p:nvPr/>
        </p:nvSpPr>
        <p:spPr>
          <a:xfrm>
            <a:off x="7571600" y="1893272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556735" y="189549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4" name="Straight Arrow Connector 133"/>
          <p:cNvCxnSpPr>
            <a:stCxn id="133" idx="6"/>
            <a:endCxn id="135" idx="2"/>
          </p:cNvCxnSpPr>
          <p:nvPr/>
        </p:nvCxnSpPr>
        <p:spPr>
          <a:xfrm>
            <a:off x="7816433" y="202534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Oval 134"/>
          <p:cNvSpPr>
            <a:spLocks noChangeAspect="1"/>
          </p:cNvSpPr>
          <p:nvPr/>
        </p:nvSpPr>
        <p:spPr>
          <a:xfrm>
            <a:off x="8090760" y="189549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624785" y="189549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7" name="Straight Arrow Connector 136"/>
          <p:cNvCxnSpPr>
            <a:stCxn id="135" idx="6"/>
            <a:endCxn id="136" idx="2"/>
          </p:cNvCxnSpPr>
          <p:nvPr/>
        </p:nvCxnSpPr>
        <p:spPr>
          <a:xfrm>
            <a:off x="8350458" y="202534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Content Placeholder 1"/>
          <p:cNvSpPr txBox="1">
            <a:spLocks/>
          </p:cNvSpPr>
          <p:nvPr/>
        </p:nvSpPr>
        <p:spPr>
          <a:xfrm>
            <a:off x="83294" y="3488059"/>
            <a:ext cx="9060705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On the top line: keep every k-</a:t>
            </a:r>
            <a:r>
              <a:rPr lang="en-US" sz="2800" dirty="0" err="1" smtClean="0"/>
              <a:t>th</a:t>
            </a:r>
            <a:r>
              <a:rPr lang="en-US" sz="2800" dirty="0" smtClean="0"/>
              <a:t> node, forget all others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139" name="Content Placeholder 1"/>
          <p:cNvSpPr txBox="1">
            <a:spLocks/>
          </p:cNvSpPr>
          <p:nvPr/>
        </p:nvSpPr>
        <p:spPr>
          <a:xfrm>
            <a:off x="79368" y="4326111"/>
            <a:ext cx="9060705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/>
              <a:t>On the bottom line: start preparing for a given node, so as</a:t>
            </a:r>
            <a:br>
              <a:rPr lang="en-US" sz="2800" dirty="0"/>
            </a:br>
            <a:r>
              <a:rPr lang="en-US" sz="2800" dirty="0"/>
              <a:t>to be ready for it just-in-time (start </a:t>
            </a:r>
            <a:r>
              <a:rPr lang="en-US" sz="2800" dirty="0">
                <a:sym typeface="Symbol"/>
              </a:rPr>
              <a:t></a:t>
            </a:r>
            <a:r>
              <a:rPr lang="en-US" sz="2800" dirty="0"/>
              <a:t> k steps beforehand)</a:t>
            </a:r>
            <a:endParaRPr lang="en-US" sz="2800" baseline="-25000" dirty="0">
              <a:cs typeface="Times New Roman" charset="0"/>
            </a:endParaRPr>
          </a:p>
        </p:txBody>
      </p:sp>
      <p:cxnSp>
        <p:nvCxnSpPr>
          <p:cNvPr id="71" name="Straight Arrow Connector 70"/>
          <p:cNvCxnSpPr>
            <a:stCxn id="94" idx="4"/>
            <a:endCxn id="114" idx="0"/>
          </p:cNvCxnSpPr>
          <p:nvPr/>
        </p:nvCxnSpPr>
        <p:spPr>
          <a:xfrm flipH="1">
            <a:off x="3572192" y="1206400"/>
            <a:ext cx="2008706" cy="69578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55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-156790" y="-307237"/>
            <a:ext cx="94742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n</a:t>
            </a:r>
            <a:r>
              <a:rPr lang="en-US" sz="3600" baseline="30000" dirty="0" smtClean="0">
                <a:latin typeface="+mn-lt"/>
              </a:rPr>
              <a:t>1.5</a:t>
            </a:r>
            <a:r>
              <a:rPr lang="en-US" sz="3600" dirty="0" smtClean="0">
                <a:latin typeface="+mn-lt"/>
              </a:rPr>
              <a:t> pebbling of the input-independent version</a:t>
            </a:r>
            <a:endParaRPr lang="en-US" sz="3600" dirty="0">
              <a:latin typeface="+mn-lt"/>
            </a:endParaRPr>
          </a:p>
        </p:txBody>
      </p:sp>
      <p:cxnSp>
        <p:nvCxnSpPr>
          <p:cNvPr id="3" name="Elbow Connector 2"/>
          <p:cNvCxnSpPr/>
          <p:nvPr/>
        </p:nvCxnSpPr>
        <p:spPr>
          <a:xfrm flipH="1">
            <a:off x="1858795" y="1067026"/>
            <a:ext cx="6469112" cy="965620"/>
          </a:xfrm>
          <a:prstGeom prst="bentConnector5">
            <a:avLst>
              <a:gd name="adj1" fmla="val -3534"/>
              <a:gd name="adj2" fmla="val 50000"/>
              <a:gd name="adj3" fmla="val 110160"/>
            </a:avLst>
          </a:prstGeom>
          <a:ln w="63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1"/>
          <p:cNvSpPr txBox="1">
            <a:spLocks/>
          </p:cNvSpPr>
          <p:nvPr/>
        </p:nvSpPr>
        <p:spPr>
          <a:xfrm>
            <a:off x="81247" y="2828849"/>
            <a:ext cx="699442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Algorithm:</a:t>
            </a:r>
            <a:r>
              <a:rPr lang="en-US" sz="2800" dirty="0"/>
              <a:t> </a:t>
            </a:r>
            <a:r>
              <a:rPr lang="en-US" sz="2800" dirty="0" smtClean="0"/>
              <a:t>make forward progress every step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76131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129533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6" name="Straight Arrow Connector 65"/>
          <p:cNvCxnSpPr>
            <a:stCxn id="56" idx="6"/>
            <a:endCxn id="57" idx="2"/>
          </p:cNvCxnSpPr>
          <p:nvPr/>
        </p:nvCxnSpPr>
        <p:spPr>
          <a:xfrm>
            <a:off x="102100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7" idx="6"/>
            <a:endCxn id="68" idx="2"/>
          </p:cNvCxnSpPr>
          <p:nvPr/>
        </p:nvCxnSpPr>
        <p:spPr>
          <a:xfrm>
            <a:off x="1555034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>
            <a:spLocks noChangeAspect="1"/>
          </p:cNvSpPr>
          <p:nvPr/>
        </p:nvSpPr>
        <p:spPr>
          <a:xfrm>
            <a:off x="182936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9" name="Oval 68"/>
          <p:cNvSpPr>
            <a:spLocks noChangeAspect="1"/>
          </p:cNvSpPr>
          <p:nvPr/>
        </p:nvSpPr>
        <p:spPr>
          <a:xfrm>
            <a:off x="2363386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0" name="Straight Arrow Connector 69"/>
          <p:cNvCxnSpPr>
            <a:stCxn id="68" idx="6"/>
            <a:endCxn id="69" idx="2"/>
          </p:cNvCxnSpPr>
          <p:nvPr/>
        </p:nvCxnSpPr>
        <p:spPr>
          <a:xfrm>
            <a:off x="208905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69" idx="6"/>
            <a:endCxn id="74" idx="2"/>
          </p:cNvCxnSpPr>
          <p:nvPr/>
        </p:nvCxnSpPr>
        <p:spPr>
          <a:xfrm>
            <a:off x="2623084" y="1075935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>
            <a:spLocks noChangeAspect="1"/>
          </p:cNvSpPr>
          <p:nvPr/>
        </p:nvSpPr>
        <p:spPr>
          <a:xfrm>
            <a:off x="2885767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>
            <a:spLocks noChangeAspect="1"/>
          </p:cNvSpPr>
          <p:nvPr/>
        </p:nvSpPr>
        <p:spPr>
          <a:xfrm>
            <a:off x="2869690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337725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>
            <a:stCxn id="75" idx="6"/>
            <a:endCxn id="76" idx="2"/>
          </p:cNvCxnSpPr>
          <p:nvPr/>
        </p:nvCxnSpPr>
        <p:spPr>
          <a:xfrm>
            <a:off x="3129388" y="1075935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6" idx="6"/>
            <a:endCxn id="79" idx="2"/>
          </p:cNvCxnSpPr>
          <p:nvPr/>
        </p:nvCxnSpPr>
        <p:spPr>
          <a:xfrm>
            <a:off x="3636957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>
            <a:spLocks noChangeAspect="1"/>
          </p:cNvSpPr>
          <p:nvPr/>
        </p:nvSpPr>
        <p:spPr>
          <a:xfrm>
            <a:off x="3911284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>
            <a:spLocks noChangeAspect="1"/>
          </p:cNvSpPr>
          <p:nvPr/>
        </p:nvSpPr>
        <p:spPr>
          <a:xfrm>
            <a:off x="4445309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/>
          <p:cNvCxnSpPr>
            <a:stCxn id="79" idx="6"/>
            <a:endCxn id="80" idx="2"/>
          </p:cNvCxnSpPr>
          <p:nvPr/>
        </p:nvCxnSpPr>
        <p:spPr>
          <a:xfrm>
            <a:off x="4170982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80" idx="6"/>
            <a:endCxn id="90" idx="2"/>
          </p:cNvCxnSpPr>
          <p:nvPr/>
        </p:nvCxnSpPr>
        <p:spPr>
          <a:xfrm>
            <a:off x="4705007" y="1075935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>
            <a:spLocks noChangeAspect="1"/>
          </p:cNvSpPr>
          <p:nvPr/>
        </p:nvSpPr>
        <p:spPr>
          <a:xfrm>
            <a:off x="4941234" y="946086"/>
            <a:ext cx="259698" cy="259698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>
            <a:spLocks noChangeAspect="1"/>
          </p:cNvSpPr>
          <p:nvPr/>
        </p:nvSpPr>
        <p:spPr>
          <a:xfrm>
            <a:off x="491702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4" name="Oval 93"/>
          <p:cNvSpPr>
            <a:spLocks noChangeAspect="1"/>
          </p:cNvSpPr>
          <p:nvPr/>
        </p:nvSpPr>
        <p:spPr>
          <a:xfrm>
            <a:off x="5451049" y="946702"/>
            <a:ext cx="259698" cy="25969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5" name="Straight Arrow Connector 94"/>
          <p:cNvCxnSpPr>
            <a:stCxn id="90" idx="6"/>
            <a:endCxn id="94" idx="2"/>
          </p:cNvCxnSpPr>
          <p:nvPr/>
        </p:nvCxnSpPr>
        <p:spPr>
          <a:xfrm>
            <a:off x="517672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94" idx="6"/>
            <a:endCxn id="97" idx="2"/>
          </p:cNvCxnSpPr>
          <p:nvPr/>
        </p:nvCxnSpPr>
        <p:spPr>
          <a:xfrm>
            <a:off x="5710747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>
            <a:spLocks noChangeAspect="1"/>
          </p:cNvSpPr>
          <p:nvPr/>
        </p:nvSpPr>
        <p:spPr>
          <a:xfrm>
            <a:off x="598507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6519099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9" name="Straight Arrow Connector 98"/>
          <p:cNvCxnSpPr>
            <a:stCxn id="97" idx="6"/>
            <a:endCxn id="98" idx="2"/>
          </p:cNvCxnSpPr>
          <p:nvPr/>
        </p:nvCxnSpPr>
        <p:spPr>
          <a:xfrm>
            <a:off x="624477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98" idx="6"/>
            <a:endCxn id="101" idx="2"/>
          </p:cNvCxnSpPr>
          <p:nvPr/>
        </p:nvCxnSpPr>
        <p:spPr>
          <a:xfrm flipV="1">
            <a:off x="6778797" y="1067026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>
            <a:spLocks noChangeAspect="1"/>
          </p:cNvSpPr>
          <p:nvPr/>
        </p:nvSpPr>
        <p:spPr>
          <a:xfrm>
            <a:off x="7015024" y="937177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700015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3" name="Straight Arrow Connector 102"/>
          <p:cNvCxnSpPr>
            <a:stCxn id="102" idx="6"/>
            <a:endCxn id="104" idx="2"/>
          </p:cNvCxnSpPr>
          <p:nvPr/>
        </p:nvCxnSpPr>
        <p:spPr>
          <a:xfrm>
            <a:off x="7259857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>
            <a:spLocks noChangeAspect="1"/>
          </p:cNvSpPr>
          <p:nvPr/>
        </p:nvSpPr>
        <p:spPr>
          <a:xfrm>
            <a:off x="7534184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806820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6" name="Straight Arrow Connector 105"/>
          <p:cNvCxnSpPr>
            <a:stCxn id="104" idx="6"/>
            <a:endCxn id="105" idx="2"/>
          </p:cNvCxnSpPr>
          <p:nvPr/>
        </p:nvCxnSpPr>
        <p:spPr>
          <a:xfrm>
            <a:off x="7793882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Oval 107"/>
          <p:cNvSpPr>
            <a:spLocks noChangeAspect="1"/>
          </p:cNvSpPr>
          <p:nvPr/>
        </p:nvSpPr>
        <p:spPr>
          <a:xfrm>
            <a:off x="1851912" y="1902181"/>
            <a:ext cx="259698" cy="259698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9" name="Straight Arrow Connector 108"/>
          <p:cNvCxnSpPr>
            <a:stCxn id="108" idx="6"/>
            <a:endCxn id="110" idx="2"/>
          </p:cNvCxnSpPr>
          <p:nvPr/>
        </p:nvCxnSpPr>
        <p:spPr>
          <a:xfrm>
            <a:off x="2111610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Oval 109"/>
          <p:cNvSpPr>
            <a:spLocks noChangeAspect="1"/>
          </p:cNvSpPr>
          <p:nvPr/>
        </p:nvSpPr>
        <p:spPr>
          <a:xfrm>
            <a:off x="2385937" y="1902181"/>
            <a:ext cx="259698" cy="259698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2919962" y="1902181"/>
            <a:ext cx="259698" cy="259698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12" name="Straight Arrow Connector 111"/>
          <p:cNvCxnSpPr>
            <a:stCxn id="110" idx="6"/>
            <a:endCxn id="111" idx="2"/>
          </p:cNvCxnSpPr>
          <p:nvPr/>
        </p:nvCxnSpPr>
        <p:spPr>
          <a:xfrm>
            <a:off x="2645635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111" idx="6"/>
            <a:endCxn id="114" idx="2"/>
          </p:cNvCxnSpPr>
          <p:nvPr/>
        </p:nvCxnSpPr>
        <p:spPr>
          <a:xfrm>
            <a:off x="3179660" y="2032030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Oval 113"/>
          <p:cNvSpPr>
            <a:spLocks noChangeAspect="1"/>
          </p:cNvSpPr>
          <p:nvPr/>
        </p:nvSpPr>
        <p:spPr>
          <a:xfrm>
            <a:off x="3442343" y="190218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3426266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3933835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17" name="Straight Arrow Connector 116"/>
          <p:cNvCxnSpPr>
            <a:stCxn id="115" idx="6"/>
            <a:endCxn id="116" idx="2"/>
          </p:cNvCxnSpPr>
          <p:nvPr/>
        </p:nvCxnSpPr>
        <p:spPr>
          <a:xfrm>
            <a:off x="3685964" y="2032030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116" idx="6"/>
            <a:endCxn id="119" idx="2"/>
          </p:cNvCxnSpPr>
          <p:nvPr/>
        </p:nvCxnSpPr>
        <p:spPr>
          <a:xfrm>
            <a:off x="4193533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Oval 118"/>
          <p:cNvSpPr>
            <a:spLocks noChangeAspect="1"/>
          </p:cNvSpPr>
          <p:nvPr/>
        </p:nvSpPr>
        <p:spPr>
          <a:xfrm>
            <a:off x="4467860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5001885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21" name="Straight Arrow Connector 120"/>
          <p:cNvCxnSpPr>
            <a:stCxn id="119" idx="6"/>
            <a:endCxn id="120" idx="2"/>
          </p:cNvCxnSpPr>
          <p:nvPr/>
        </p:nvCxnSpPr>
        <p:spPr>
          <a:xfrm>
            <a:off x="4727558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20" idx="6"/>
            <a:endCxn id="124" idx="2"/>
          </p:cNvCxnSpPr>
          <p:nvPr/>
        </p:nvCxnSpPr>
        <p:spPr>
          <a:xfrm>
            <a:off x="5261583" y="2032030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Oval 122"/>
          <p:cNvSpPr>
            <a:spLocks noChangeAspect="1"/>
          </p:cNvSpPr>
          <p:nvPr/>
        </p:nvSpPr>
        <p:spPr>
          <a:xfrm>
            <a:off x="5497810" y="190218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5473600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6007625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26" name="Straight Arrow Connector 125"/>
          <p:cNvCxnSpPr>
            <a:stCxn id="124" idx="6"/>
            <a:endCxn id="125" idx="2"/>
          </p:cNvCxnSpPr>
          <p:nvPr/>
        </p:nvCxnSpPr>
        <p:spPr>
          <a:xfrm>
            <a:off x="5733298" y="20326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25" idx="6"/>
            <a:endCxn id="128" idx="2"/>
          </p:cNvCxnSpPr>
          <p:nvPr/>
        </p:nvCxnSpPr>
        <p:spPr>
          <a:xfrm>
            <a:off x="6267323" y="20326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Oval 127"/>
          <p:cNvSpPr>
            <a:spLocks noChangeAspect="1"/>
          </p:cNvSpPr>
          <p:nvPr/>
        </p:nvSpPr>
        <p:spPr>
          <a:xfrm>
            <a:off x="6541650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075675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0" name="Straight Arrow Connector 129"/>
          <p:cNvCxnSpPr>
            <a:stCxn id="128" idx="6"/>
            <a:endCxn id="129" idx="2"/>
          </p:cNvCxnSpPr>
          <p:nvPr/>
        </p:nvCxnSpPr>
        <p:spPr>
          <a:xfrm>
            <a:off x="6801348" y="20326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129" idx="6"/>
            <a:endCxn id="132" idx="2"/>
          </p:cNvCxnSpPr>
          <p:nvPr/>
        </p:nvCxnSpPr>
        <p:spPr>
          <a:xfrm flipV="1">
            <a:off x="7335373" y="2023121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2" name="Oval 131"/>
          <p:cNvSpPr>
            <a:spLocks noChangeAspect="1"/>
          </p:cNvSpPr>
          <p:nvPr/>
        </p:nvSpPr>
        <p:spPr>
          <a:xfrm>
            <a:off x="7571600" y="1893272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556735" y="189549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4" name="Straight Arrow Connector 133"/>
          <p:cNvCxnSpPr>
            <a:stCxn id="133" idx="6"/>
            <a:endCxn id="135" idx="2"/>
          </p:cNvCxnSpPr>
          <p:nvPr/>
        </p:nvCxnSpPr>
        <p:spPr>
          <a:xfrm>
            <a:off x="7816433" y="202534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Oval 134"/>
          <p:cNvSpPr>
            <a:spLocks noChangeAspect="1"/>
          </p:cNvSpPr>
          <p:nvPr/>
        </p:nvSpPr>
        <p:spPr>
          <a:xfrm>
            <a:off x="8090760" y="189549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624785" y="189549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7" name="Straight Arrow Connector 136"/>
          <p:cNvCxnSpPr>
            <a:stCxn id="135" idx="6"/>
            <a:endCxn id="136" idx="2"/>
          </p:cNvCxnSpPr>
          <p:nvPr/>
        </p:nvCxnSpPr>
        <p:spPr>
          <a:xfrm>
            <a:off x="8350458" y="202534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Content Placeholder 1"/>
          <p:cNvSpPr txBox="1">
            <a:spLocks/>
          </p:cNvSpPr>
          <p:nvPr/>
        </p:nvSpPr>
        <p:spPr>
          <a:xfrm>
            <a:off x="83294" y="3488059"/>
            <a:ext cx="9060705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On the top line: keep every k-</a:t>
            </a:r>
            <a:r>
              <a:rPr lang="en-US" sz="2800" dirty="0" err="1" smtClean="0"/>
              <a:t>th</a:t>
            </a:r>
            <a:r>
              <a:rPr lang="en-US" sz="2800" dirty="0" smtClean="0"/>
              <a:t> node, forget all others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139" name="Content Placeholder 1"/>
          <p:cNvSpPr txBox="1">
            <a:spLocks/>
          </p:cNvSpPr>
          <p:nvPr/>
        </p:nvSpPr>
        <p:spPr>
          <a:xfrm>
            <a:off x="79368" y="4326111"/>
            <a:ext cx="9060705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/>
              <a:t>On the bottom line: start preparing for a given node, so as</a:t>
            </a:r>
            <a:br>
              <a:rPr lang="en-US" sz="2800" dirty="0"/>
            </a:br>
            <a:r>
              <a:rPr lang="en-US" sz="2800" dirty="0"/>
              <a:t>to be ready for it just-in-time (start </a:t>
            </a:r>
            <a:r>
              <a:rPr lang="en-US" sz="2800" dirty="0">
                <a:sym typeface="Symbol"/>
              </a:rPr>
              <a:t></a:t>
            </a:r>
            <a:r>
              <a:rPr lang="en-US" sz="2800" dirty="0"/>
              <a:t> k steps beforehand)</a:t>
            </a:r>
            <a:endParaRPr lang="en-US" sz="2800" baseline="-25000" dirty="0">
              <a:cs typeface="Times New Roman" charset="0"/>
            </a:endParaRPr>
          </a:p>
        </p:txBody>
      </p:sp>
      <p:cxnSp>
        <p:nvCxnSpPr>
          <p:cNvPr id="71" name="Straight Arrow Connector 70"/>
          <p:cNvCxnSpPr>
            <a:stCxn id="94" idx="4"/>
            <a:endCxn id="114" idx="0"/>
          </p:cNvCxnSpPr>
          <p:nvPr/>
        </p:nvCxnSpPr>
        <p:spPr>
          <a:xfrm flipH="1">
            <a:off x="3572192" y="1206400"/>
            <a:ext cx="2008706" cy="69578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5044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-156790" y="-307237"/>
            <a:ext cx="94742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n</a:t>
            </a:r>
            <a:r>
              <a:rPr lang="en-US" sz="3600" baseline="30000" dirty="0" smtClean="0">
                <a:latin typeface="+mn-lt"/>
              </a:rPr>
              <a:t>1.5</a:t>
            </a:r>
            <a:r>
              <a:rPr lang="en-US" sz="3600" dirty="0" smtClean="0">
                <a:latin typeface="+mn-lt"/>
              </a:rPr>
              <a:t> pebbling of the input-independent version</a:t>
            </a:r>
            <a:endParaRPr lang="en-US" sz="3600" dirty="0">
              <a:latin typeface="+mn-lt"/>
            </a:endParaRPr>
          </a:p>
        </p:txBody>
      </p:sp>
      <p:cxnSp>
        <p:nvCxnSpPr>
          <p:cNvPr id="3" name="Elbow Connector 2"/>
          <p:cNvCxnSpPr/>
          <p:nvPr/>
        </p:nvCxnSpPr>
        <p:spPr>
          <a:xfrm flipH="1">
            <a:off x="1858795" y="1067026"/>
            <a:ext cx="6469112" cy="965620"/>
          </a:xfrm>
          <a:prstGeom prst="bentConnector5">
            <a:avLst>
              <a:gd name="adj1" fmla="val -3534"/>
              <a:gd name="adj2" fmla="val 50000"/>
              <a:gd name="adj3" fmla="val 110160"/>
            </a:avLst>
          </a:prstGeom>
          <a:ln w="63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1"/>
          <p:cNvSpPr txBox="1">
            <a:spLocks/>
          </p:cNvSpPr>
          <p:nvPr/>
        </p:nvSpPr>
        <p:spPr>
          <a:xfrm>
            <a:off x="81247" y="2828849"/>
            <a:ext cx="699442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Algorithm:</a:t>
            </a:r>
            <a:r>
              <a:rPr lang="en-US" sz="2800" dirty="0"/>
              <a:t> </a:t>
            </a:r>
            <a:r>
              <a:rPr lang="en-US" sz="2800" dirty="0" smtClean="0"/>
              <a:t>make forward progress every step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76131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129533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6" name="Straight Arrow Connector 65"/>
          <p:cNvCxnSpPr>
            <a:stCxn id="56" idx="6"/>
            <a:endCxn id="57" idx="2"/>
          </p:cNvCxnSpPr>
          <p:nvPr/>
        </p:nvCxnSpPr>
        <p:spPr>
          <a:xfrm>
            <a:off x="102100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7" idx="6"/>
            <a:endCxn id="68" idx="2"/>
          </p:cNvCxnSpPr>
          <p:nvPr/>
        </p:nvCxnSpPr>
        <p:spPr>
          <a:xfrm>
            <a:off x="1555034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>
            <a:spLocks noChangeAspect="1"/>
          </p:cNvSpPr>
          <p:nvPr/>
        </p:nvSpPr>
        <p:spPr>
          <a:xfrm>
            <a:off x="182936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9" name="Oval 68"/>
          <p:cNvSpPr>
            <a:spLocks noChangeAspect="1"/>
          </p:cNvSpPr>
          <p:nvPr/>
        </p:nvSpPr>
        <p:spPr>
          <a:xfrm>
            <a:off x="2363386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0" name="Straight Arrow Connector 69"/>
          <p:cNvCxnSpPr>
            <a:stCxn id="68" idx="6"/>
            <a:endCxn id="69" idx="2"/>
          </p:cNvCxnSpPr>
          <p:nvPr/>
        </p:nvCxnSpPr>
        <p:spPr>
          <a:xfrm>
            <a:off x="208905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69" idx="6"/>
            <a:endCxn id="74" idx="2"/>
          </p:cNvCxnSpPr>
          <p:nvPr/>
        </p:nvCxnSpPr>
        <p:spPr>
          <a:xfrm>
            <a:off x="2623084" y="1075935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>
            <a:spLocks noChangeAspect="1"/>
          </p:cNvSpPr>
          <p:nvPr/>
        </p:nvSpPr>
        <p:spPr>
          <a:xfrm>
            <a:off x="2885767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>
            <a:spLocks noChangeAspect="1"/>
          </p:cNvSpPr>
          <p:nvPr/>
        </p:nvSpPr>
        <p:spPr>
          <a:xfrm>
            <a:off x="2869690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337725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>
            <a:stCxn id="75" idx="6"/>
            <a:endCxn id="76" idx="2"/>
          </p:cNvCxnSpPr>
          <p:nvPr/>
        </p:nvCxnSpPr>
        <p:spPr>
          <a:xfrm>
            <a:off x="3129388" y="1075935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6" idx="6"/>
            <a:endCxn id="79" idx="2"/>
          </p:cNvCxnSpPr>
          <p:nvPr/>
        </p:nvCxnSpPr>
        <p:spPr>
          <a:xfrm>
            <a:off x="3636957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>
            <a:spLocks noChangeAspect="1"/>
          </p:cNvSpPr>
          <p:nvPr/>
        </p:nvSpPr>
        <p:spPr>
          <a:xfrm>
            <a:off x="3911284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>
            <a:spLocks noChangeAspect="1"/>
          </p:cNvSpPr>
          <p:nvPr/>
        </p:nvSpPr>
        <p:spPr>
          <a:xfrm>
            <a:off x="4445309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/>
          <p:cNvCxnSpPr>
            <a:stCxn id="79" idx="6"/>
            <a:endCxn id="80" idx="2"/>
          </p:cNvCxnSpPr>
          <p:nvPr/>
        </p:nvCxnSpPr>
        <p:spPr>
          <a:xfrm>
            <a:off x="4170982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80" idx="6"/>
            <a:endCxn id="90" idx="2"/>
          </p:cNvCxnSpPr>
          <p:nvPr/>
        </p:nvCxnSpPr>
        <p:spPr>
          <a:xfrm>
            <a:off x="4705007" y="1075935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>
            <a:spLocks noChangeAspect="1"/>
          </p:cNvSpPr>
          <p:nvPr/>
        </p:nvSpPr>
        <p:spPr>
          <a:xfrm>
            <a:off x="4941234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>
            <a:spLocks noChangeAspect="1"/>
          </p:cNvSpPr>
          <p:nvPr/>
        </p:nvSpPr>
        <p:spPr>
          <a:xfrm>
            <a:off x="491702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4" name="Oval 93"/>
          <p:cNvSpPr>
            <a:spLocks noChangeAspect="1"/>
          </p:cNvSpPr>
          <p:nvPr/>
        </p:nvSpPr>
        <p:spPr>
          <a:xfrm>
            <a:off x="545104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5" name="Straight Arrow Connector 94"/>
          <p:cNvCxnSpPr>
            <a:stCxn id="90" idx="6"/>
            <a:endCxn id="94" idx="2"/>
          </p:cNvCxnSpPr>
          <p:nvPr/>
        </p:nvCxnSpPr>
        <p:spPr>
          <a:xfrm>
            <a:off x="517672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94" idx="6"/>
            <a:endCxn id="97" idx="2"/>
          </p:cNvCxnSpPr>
          <p:nvPr/>
        </p:nvCxnSpPr>
        <p:spPr>
          <a:xfrm>
            <a:off x="5710747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>
            <a:spLocks noChangeAspect="1"/>
          </p:cNvSpPr>
          <p:nvPr/>
        </p:nvSpPr>
        <p:spPr>
          <a:xfrm>
            <a:off x="598507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6519099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9" name="Straight Arrow Connector 98"/>
          <p:cNvCxnSpPr>
            <a:stCxn id="97" idx="6"/>
            <a:endCxn id="98" idx="2"/>
          </p:cNvCxnSpPr>
          <p:nvPr/>
        </p:nvCxnSpPr>
        <p:spPr>
          <a:xfrm>
            <a:off x="624477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98" idx="6"/>
            <a:endCxn id="101" idx="2"/>
          </p:cNvCxnSpPr>
          <p:nvPr/>
        </p:nvCxnSpPr>
        <p:spPr>
          <a:xfrm flipV="1">
            <a:off x="6778797" y="1067026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>
            <a:spLocks noChangeAspect="1"/>
          </p:cNvSpPr>
          <p:nvPr/>
        </p:nvSpPr>
        <p:spPr>
          <a:xfrm>
            <a:off x="7015024" y="937177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700015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3" name="Straight Arrow Connector 102"/>
          <p:cNvCxnSpPr>
            <a:stCxn id="102" idx="6"/>
            <a:endCxn id="104" idx="2"/>
          </p:cNvCxnSpPr>
          <p:nvPr/>
        </p:nvCxnSpPr>
        <p:spPr>
          <a:xfrm>
            <a:off x="7259857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>
            <a:spLocks noChangeAspect="1"/>
          </p:cNvSpPr>
          <p:nvPr/>
        </p:nvSpPr>
        <p:spPr>
          <a:xfrm>
            <a:off x="7534184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806820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6" name="Straight Arrow Connector 105"/>
          <p:cNvCxnSpPr>
            <a:stCxn id="104" idx="6"/>
            <a:endCxn id="105" idx="2"/>
          </p:cNvCxnSpPr>
          <p:nvPr/>
        </p:nvCxnSpPr>
        <p:spPr>
          <a:xfrm>
            <a:off x="7793882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Oval 107"/>
          <p:cNvSpPr>
            <a:spLocks noChangeAspect="1"/>
          </p:cNvSpPr>
          <p:nvPr/>
        </p:nvSpPr>
        <p:spPr>
          <a:xfrm>
            <a:off x="1851912" y="1902181"/>
            <a:ext cx="259698" cy="259698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9" name="Straight Arrow Connector 108"/>
          <p:cNvCxnSpPr>
            <a:stCxn id="108" idx="6"/>
            <a:endCxn id="110" idx="2"/>
          </p:cNvCxnSpPr>
          <p:nvPr/>
        </p:nvCxnSpPr>
        <p:spPr>
          <a:xfrm>
            <a:off x="2111610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Oval 109"/>
          <p:cNvSpPr>
            <a:spLocks noChangeAspect="1"/>
          </p:cNvSpPr>
          <p:nvPr/>
        </p:nvSpPr>
        <p:spPr>
          <a:xfrm>
            <a:off x="2385937" y="1902181"/>
            <a:ext cx="259698" cy="259698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2919962" y="1902181"/>
            <a:ext cx="259698" cy="259698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12" name="Straight Arrow Connector 111"/>
          <p:cNvCxnSpPr>
            <a:stCxn id="110" idx="6"/>
            <a:endCxn id="111" idx="2"/>
          </p:cNvCxnSpPr>
          <p:nvPr/>
        </p:nvCxnSpPr>
        <p:spPr>
          <a:xfrm>
            <a:off x="2645635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111" idx="6"/>
            <a:endCxn id="114" idx="2"/>
          </p:cNvCxnSpPr>
          <p:nvPr/>
        </p:nvCxnSpPr>
        <p:spPr>
          <a:xfrm>
            <a:off x="3179660" y="2032030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Oval 113"/>
          <p:cNvSpPr>
            <a:spLocks noChangeAspect="1"/>
          </p:cNvSpPr>
          <p:nvPr/>
        </p:nvSpPr>
        <p:spPr>
          <a:xfrm>
            <a:off x="3442343" y="190218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3426266" y="1902181"/>
            <a:ext cx="259698" cy="259698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3933835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17" name="Straight Arrow Connector 116"/>
          <p:cNvCxnSpPr>
            <a:stCxn id="115" idx="6"/>
            <a:endCxn id="116" idx="2"/>
          </p:cNvCxnSpPr>
          <p:nvPr/>
        </p:nvCxnSpPr>
        <p:spPr>
          <a:xfrm>
            <a:off x="3685964" y="2032030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116" idx="6"/>
            <a:endCxn id="119" idx="2"/>
          </p:cNvCxnSpPr>
          <p:nvPr/>
        </p:nvCxnSpPr>
        <p:spPr>
          <a:xfrm>
            <a:off x="4193533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Oval 118"/>
          <p:cNvSpPr>
            <a:spLocks noChangeAspect="1"/>
          </p:cNvSpPr>
          <p:nvPr/>
        </p:nvSpPr>
        <p:spPr>
          <a:xfrm>
            <a:off x="4467860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5001885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21" name="Straight Arrow Connector 120"/>
          <p:cNvCxnSpPr>
            <a:stCxn id="119" idx="6"/>
            <a:endCxn id="120" idx="2"/>
          </p:cNvCxnSpPr>
          <p:nvPr/>
        </p:nvCxnSpPr>
        <p:spPr>
          <a:xfrm>
            <a:off x="4727558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20" idx="6"/>
            <a:endCxn id="124" idx="2"/>
          </p:cNvCxnSpPr>
          <p:nvPr/>
        </p:nvCxnSpPr>
        <p:spPr>
          <a:xfrm>
            <a:off x="5261583" y="2032030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Oval 122"/>
          <p:cNvSpPr>
            <a:spLocks noChangeAspect="1"/>
          </p:cNvSpPr>
          <p:nvPr/>
        </p:nvSpPr>
        <p:spPr>
          <a:xfrm>
            <a:off x="5497810" y="190218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5473600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6007625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26" name="Straight Arrow Connector 125"/>
          <p:cNvCxnSpPr>
            <a:stCxn id="124" idx="6"/>
            <a:endCxn id="125" idx="2"/>
          </p:cNvCxnSpPr>
          <p:nvPr/>
        </p:nvCxnSpPr>
        <p:spPr>
          <a:xfrm>
            <a:off x="5733298" y="20326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25" idx="6"/>
            <a:endCxn id="128" idx="2"/>
          </p:cNvCxnSpPr>
          <p:nvPr/>
        </p:nvCxnSpPr>
        <p:spPr>
          <a:xfrm>
            <a:off x="6267323" y="20326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Oval 127"/>
          <p:cNvSpPr>
            <a:spLocks noChangeAspect="1"/>
          </p:cNvSpPr>
          <p:nvPr/>
        </p:nvSpPr>
        <p:spPr>
          <a:xfrm>
            <a:off x="6541650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075675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0" name="Straight Arrow Connector 129"/>
          <p:cNvCxnSpPr>
            <a:stCxn id="128" idx="6"/>
            <a:endCxn id="129" idx="2"/>
          </p:cNvCxnSpPr>
          <p:nvPr/>
        </p:nvCxnSpPr>
        <p:spPr>
          <a:xfrm>
            <a:off x="6801348" y="20326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129" idx="6"/>
            <a:endCxn id="132" idx="2"/>
          </p:cNvCxnSpPr>
          <p:nvPr/>
        </p:nvCxnSpPr>
        <p:spPr>
          <a:xfrm flipV="1">
            <a:off x="7335373" y="2023121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2" name="Oval 131"/>
          <p:cNvSpPr>
            <a:spLocks noChangeAspect="1"/>
          </p:cNvSpPr>
          <p:nvPr/>
        </p:nvSpPr>
        <p:spPr>
          <a:xfrm>
            <a:off x="7571600" y="1893272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556735" y="189549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4" name="Straight Arrow Connector 133"/>
          <p:cNvCxnSpPr>
            <a:stCxn id="133" idx="6"/>
            <a:endCxn id="135" idx="2"/>
          </p:cNvCxnSpPr>
          <p:nvPr/>
        </p:nvCxnSpPr>
        <p:spPr>
          <a:xfrm>
            <a:off x="7816433" y="202534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Oval 134"/>
          <p:cNvSpPr>
            <a:spLocks noChangeAspect="1"/>
          </p:cNvSpPr>
          <p:nvPr/>
        </p:nvSpPr>
        <p:spPr>
          <a:xfrm>
            <a:off x="8090760" y="189549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624785" y="189549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7" name="Straight Arrow Connector 136"/>
          <p:cNvCxnSpPr>
            <a:stCxn id="135" idx="6"/>
            <a:endCxn id="136" idx="2"/>
          </p:cNvCxnSpPr>
          <p:nvPr/>
        </p:nvCxnSpPr>
        <p:spPr>
          <a:xfrm>
            <a:off x="8350458" y="202534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Content Placeholder 1"/>
          <p:cNvSpPr txBox="1">
            <a:spLocks/>
          </p:cNvSpPr>
          <p:nvPr/>
        </p:nvSpPr>
        <p:spPr>
          <a:xfrm>
            <a:off x="83294" y="3488059"/>
            <a:ext cx="9060705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On the top line: keep every k-</a:t>
            </a:r>
            <a:r>
              <a:rPr lang="en-US" sz="2800" dirty="0" err="1" smtClean="0"/>
              <a:t>th</a:t>
            </a:r>
            <a:r>
              <a:rPr lang="en-US" sz="2800" dirty="0" smtClean="0"/>
              <a:t> node, forget all others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139" name="Content Placeholder 1"/>
          <p:cNvSpPr txBox="1">
            <a:spLocks/>
          </p:cNvSpPr>
          <p:nvPr/>
        </p:nvSpPr>
        <p:spPr>
          <a:xfrm>
            <a:off x="79368" y="4326111"/>
            <a:ext cx="9060705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/>
              <a:t>On the bottom line: start preparing for a given node, so as</a:t>
            </a:r>
            <a:br>
              <a:rPr lang="en-US" sz="2800" dirty="0"/>
            </a:br>
            <a:r>
              <a:rPr lang="en-US" sz="2800" dirty="0"/>
              <a:t>to be ready for it just-in-time (start </a:t>
            </a:r>
            <a:r>
              <a:rPr lang="en-US" sz="2800" dirty="0">
                <a:sym typeface="Symbol"/>
              </a:rPr>
              <a:t></a:t>
            </a:r>
            <a:r>
              <a:rPr lang="en-US" sz="2800" dirty="0"/>
              <a:t> k steps beforehand)</a:t>
            </a:r>
            <a:endParaRPr lang="en-US" sz="2800" baseline="-25000" dirty="0">
              <a:cs typeface="Times New Roman" charset="0"/>
            </a:endParaRPr>
          </a:p>
        </p:txBody>
      </p:sp>
      <p:cxnSp>
        <p:nvCxnSpPr>
          <p:cNvPr id="71" name="Straight Arrow Connector 70"/>
          <p:cNvCxnSpPr>
            <a:stCxn id="94" idx="4"/>
            <a:endCxn id="114" idx="0"/>
          </p:cNvCxnSpPr>
          <p:nvPr/>
        </p:nvCxnSpPr>
        <p:spPr>
          <a:xfrm flipH="1">
            <a:off x="3572192" y="1206400"/>
            <a:ext cx="2008706" cy="69578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Content Placeholder 1"/>
          <p:cNvSpPr txBox="1">
            <a:spLocks/>
          </p:cNvSpPr>
          <p:nvPr/>
        </p:nvSpPr>
        <p:spPr>
          <a:xfrm>
            <a:off x="99488" y="5417841"/>
            <a:ext cx="9060705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Total cost: 2n time </a:t>
            </a:r>
            <a:r>
              <a:rPr lang="en-US" sz="2800" dirty="0">
                <a:sym typeface="Symbol"/>
              </a:rPr>
              <a:t></a:t>
            </a:r>
            <a:r>
              <a:rPr lang="en-US" sz="2800" dirty="0" smtClean="0"/>
              <a:t> (n/k      + k     ). Set k = n</a:t>
            </a:r>
            <a:r>
              <a:rPr lang="en-US" sz="2800" baseline="30000" dirty="0" smtClean="0"/>
              <a:t>0.5</a:t>
            </a:r>
            <a:r>
              <a:rPr lang="en-US" sz="2800" dirty="0" smtClean="0"/>
              <a:t>.</a:t>
            </a:r>
            <a:endParaRPr lang="en-US" dirty="0">
              <a:cs typeface="Times New Roman" charset="0"/>
            </a:endParaRPr>
          </a:p>
        </p:txBody>
      </p:sp>
      <p:sp>
        <p:nvSpPr>
          <p:cNvPr id="82" name="Oval 81"/>
          <p:cNvSpPr>
            <a:spLocks noChangeAspect="1"/>
          </p:cNvSpPr>
          <p:nvPr/>
        </p:nvSpPr>
        <p:spPr>
          <a:xfrm>
            <a:off x="4833936" y="5570160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3" name="Oval 82"/>
          <p:cNvSpPr>
            <a:spLocks noChangeAspect="1"/>
          </p:cNvSpPr>
          <p:nvPr/>
        </p:nvSpPr>
        <p:spPr>
          <a:xfrm>
            <a:off x="4812157" y="5570776"/>
            <a:ext cx="259698" cy="25969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4" name="Oval 83"/>
          <p:cNvSpPr>
            <a:spLocks noChangeAspect="1"/>
          </p:cNvSpPr>
          <p:nvPr/>
        </p:nvSpPr>
        <p:spPr>
          <a:xfrm>
            <a:off x="3911258" y="557077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259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-156790" y="-307237"/>
            <a:ext cx="94742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Generalization</a:t>
            </a:r>
            <a:endParaRPr lang="en-US" sz="3600" dirty="0">
              <a:latin typeface="+mn-lt"/>
            </a:endParaRPr>
          </a:p>
        </p:txBody>
      </p:sp>
      <p:cxnSp>
        <p:nvCxnSpPr>
          <p:cNvPr id="3" name="Elbow Connector 2"/>
          <p:cNvCxnSpPr/>
          <p:nvPr/>
        </p:nvCxnSpPr>
        <p:spPr>
          <a:xfrm flipH="1">
            <a:off x="1858795" y="1067026"/>
            <a:ext cx="6469112" cy="965620"/>
          </a:xfrm>
          <a:prstGeom prst="bentConnector5">
            <a:avLst>
              <a:gd name="adj1" fmla="val -3534"/>
              <a:gd name="adj2" fmla="val 50000"/>
              <a:gd name="adj3" fmla="val 110160"/>
            </a:avLst>
          </a:prstGeom>
          <a:ln w="63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1"/>
          <p:cNvSpPr txBox="1">
            <a:spLocks/>
          </p:cNvSpPr>
          <p:nvPr/>
        </p:nvSpPr>
        <p:spPr>
          <a:xfrm>
            <a:off x="81247" y="2499244"/>
            <a:ext cx="8803236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1944688" algn="l"/>
              </a:tabLst>
            </a:pPr>
            <a:r>
              <a:rPr lang="en-US" sz="2800" dirty="0" smtClean="0"/>
              <a:t>Observation:	any function whose memory access pattern </a:t>
            </a:r>
            <a:br>
              <a:rPr lang="en-US" sz="2800" dirty="0" smtClean="0"/>
            </a:br>
            <a:r>
              <a:rPr lang="en-US" sz="2800" dirty="0" smtClean="0"/>
              <a:t>	is independent of the input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	can be represented as a fixed graph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76131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129533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6" name="Straight Arrow Connector 65"/>
          <p:cNvCxnSpPr>
            <a:stCxn id="56" idx="6"/>
            <a:endCxn id="57" idx="2"/>
          </p:cNvCxnSpPr>
          <p:nvPr/>
        </p:nvCxnSpPr>
        <p:spPr>
          <a:xfrm>
            <a:off x="102100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7" idx="6"/>
            <a:endCxn id="68" idx="2"/>
          </p:cNvCxnSpPr>
          <p:nvPr/>
        </p:nvCxnSpPr>
        <p:spPr>
          <a:xfrm>
            <a:off x="1555034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>
            <a:spLocks noChangeAspect="1"/>
          </p:cNvSpPr>
          <p:nvPr/>
        </p:nvSpPr>
        <p:spPr>
          <a:xfrm>
            <a:off x="182936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9" name="Oval 68"/>
          <p:cNvSpPr>
            <a:spLocks noChangeAspect="1"/>
          </p:cNvSpPr>
          <p:nvPr/>
        </p:nvSpPr>
        <p:spPr>
          <a:xfrm>
            <a:off x="2363386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0" name="Straight Arrow Connector 69"/>
          <p:cNvCxnSpPr>
            <a:stCxn id="68" idx="6"/>
            <a:endCxn id="69" idx="2"/>
          </p:cNvCxnSpPr>
          <p:nvPr/>
        </p:nvCxnSpPr>
        <p:spPr>
          <a:xfrm>
            <a:off x="208905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69" idx="6"/>
            <a:endCxn id="74" idx="2"/>
          </p:cNvCxnSpPr>
          <p:nvPr/>
        </p:nvCxnSpPr>
        <p:spPr>
          <a:xfrm>
            <a:off x="2623084" y="1075935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>
            <a:spLocks noChangeAspect="1"/>
          </p:cNvSpPr>
          <p:nvPr/>
        </p:nvSpPr>
        <p:spPr>
          <a:xfrm>
            <a:off x="2885767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>
            <a:spLocks noChangeAspect="1"/>
          </p:cNvSpPr>
          <p:nvPr/>
        </p:nvSpPr>
        <p:spPr>
          <a:xfrm>
            <a:off x="2869690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337725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>
            <a:stCxn id="75" idx="6"/>
            <a:endCxn id="76" idx="2"/>
          </p:cNvCxnSpPr>
          <p:nvPr/>
        </p:nvCxnSpPr>
        <p:spPr>
          <a:xfrm>
            <a:off x="3129388" y="1075935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6" idx="6"/>
            <a:endCxn id="79" idx="2"/>
          </p:cNvCxnSpPr>
          <p:nvPr/>
        </p:nvCxnSpPr>
        <p:spPr>
          <a:xfrm>
            <a:off x="3636957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>
            <a:spLocks noChangeAspect="1"/>
          </p:cNvSpPr>
          <p:nvPr/>
        </p:nvSpPr>
        <p:spPr>
          <a:xfrm>
            <a:off x="3911284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>
            <a:spLocks noChangeAspect="1"/>
          </p:cNvSpPr>
          <p:nvPr/>
        </p:nvSpPr>
        <p:spPr>
          <a:xfrm>
            <a:off x="4445309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/>
          <p:cNvCxnSpPr>
            <a:stCxn id="79" idx="6"/>
            <a:endCxn id="80" idx="2"/>
          </p:cNvCxnSpPr>
          <p:nvPr/>
        </p:nvCxnSpPr>
        <p:spPr>
          <a:xfrm>
            <a:off x="4170982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80" idx="6"/>
            <a:endCxn id="90" idx="2"/>
          </p:cNvCxnSpPr>
          <p:nvPr/>
        </p:nvCxnSpPr>
        <p:spPr>
          <a:xfrm>
            <a:off x="4705007" y="1075935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>
            <a:spLocks noChangeAspect="1"/>
          </p:cNvSpPr>
          <p:nvPr/>
        </p:nvSpPr>
        <p:spPr>
          <a:xfrm>
            <a:off x="4941234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>
            <a:spLocks noChangeAspect="1"/>
          </p:cNvSpPr>
          <p:nvPr/>
        </p:nvSpPr>
        <p:spPr>
          <a:xfrm>
            <a:off x="491702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4" name="Oval 93"/>
          <p:cNvSpPr>
            <a:spLocks noChangeAspect="1"/>
          </p:cNvSpPr>
          <p:nvPr/>
        </p:nvSpPr>
        <p:spPr>
          <a:xfrm>
            <a:off x="545104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5" name="Straight Arrow Connector 94"/>
          <p:cNvCxnSpPr>
            <a:stCxn id="90" idx="6"/>
            <a:endCxn id="94" idx="2"/>
          </p:cNvCxnSpPr>
          <p:nvPr/>
        </p:nvCxnSpPr>
        <p:spPr>
          <a:xfrm>
            <a:off x="517672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94" idx="6"/>
            <a:endCxn id="97" idx="2"/>
          </p:cNvCxnSpPr>
          <p:nvPr/>
        </p:nvCxnSpPr>
        <p:spPr>
          <a:xfrm>
            <a:off x="5710747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>
            <a:spLocks noChangeAspect="1"/>
          </p:cNvSpPr>
          <p:nvPr/>
        </p:nvSpPr>
        <p:spPr>
          <a:xfrm>
            <a:off x="598507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6519099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9" name="Straight Arrow Connector 98"/>
          <p:cNvCxnSpPr>
            <a:stCxn id="97" idx="6"/>
            <a:endCxn id="98" idx="2"/>
          </p:cNvCxnSpPr>
          <p:nvPr/>
        </p:nvCxnSpPr>
        <p:spPr>
          <a:xfrm>
            <a:off x="624477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98" idx="6"/>
            <a:endCxn id="101" idx="2"/>
          </p:cNvCxnSpPr>
          <p:nvPr/>
        </p:nvCxnSpPr>
        <p:spPr>
          <a:xfrm flipV="1">
            <a:off x="6778797" y="1067026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>
            <a:spLocks noChangeAspect="1"/>
          </p:cNvSpPr>
          <p:nvPr/>
        </p:nvSpPr>
        <p:spPr>
          <a:xfrm>
            <a:off x="7015024" y="937177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700015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3" name="Straight Arrow Connector 102"/>
          <p:cNvCxnSpPr>
            <a:stCxn id="102" idx="6"/>
            <a:endCxn id="104" idx="2"/>
          </p:cNvCxnSpPr>
          <p:nvPr/>
        </p:nvCxnSpPr>
        <p:spPr>
          <a:xfrm>
            <a:off x="7259857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>
            <a:spLocks noChangeAspect="1"/>
          </p:cNvSpPr>
          <p:nvPr/>
        </p:nvSpPr>
        <p:spPr>
          <a:xfrm>
            <a:off x="7534184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806820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6" name="Straight Arrow Connector 105"/>
          <p:cNvCxnSpPr>
            <a:stCxn id="104" idx="6"/>
            <a:endCxn id="105" idx="2"/>
          </p:cNvCxnSpPr>
          <p:nvPr/>
        </p:nvCxnSpPr>
        <p:spPr>
          <a:xfrm>
            <a:off x="7793882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Oval 107"/>
          <p:cNvSpPr>
            <a:spLocks noChangeAspect="1"/>
          </p:cNvSpPr>
          <p:nvPr/>
        </p:nvSpPr>
        <p:spPr>
          <a:xfrm>
            <a:off x="1851912" y="1902181"/>
            <a:ext cx="259698" cy="259698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9" name="Straight Arrow Connector 108"/>
          <p:cNvCxnSpPr>
            <a:stCxn id="108" idx="6"/>
            <a:endCxn id="110" idx="2"/>
          </p:cNvCxnSpPr>
          <p:nvPr/>
        </p:nvCxnSpPr>
        <p:spPr>
          <a:xfrm>
            <a:off x="2111610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Oval 109"/>
          <p:cNvSpPr>
            <a:spLocks noChangeAspect="1"/>
          </p:cNvSpPr>
          <p:nvPr/>
        </p:nvSpPr>
        <p:spPr>
          <a:xfrm>
            <a:off x="2385937" y="1902181"/>
            <a:ext cx="259698" cy="259698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2919962" y="1902181"/>
            <a:ext cx="259698" cy="259698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12" name="Straight Arrow Connector 111"/>
          <p:cNvCxnSpPr>
            <a:stCxn id="110" idx="6"/>
            <a:endCxn id="111" idx="2"/>
          </p:cNvCxnSpPr>
          <p:nvPr/>
        </p:nvCxnSpPr>
        <p:spPr>
          <a:xfrm>
            <a:off x="2645635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111" idx="6"/>
            <a:endCxn id="114" idx="2"/>
          </p:cNvCxnSpPr>
          <p:nvPr/>
        </p:nvCxnSpPr>
        <p:spPr>
          <a:xfrm>
            <a:off x="3179660" y="2032030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Oval 113"/>
          <p:cNvSpPr>
            <a:spLocks noChangeAspect="1"/>
          </p:cNvSpPr>
          <p:nvPr/>
        </p:nvSpPr>
        <p:spPr>
          <a:xfrm>
            <a:off x="3442343" y="190218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3426266" y="1902181"/>
            <a:ext cx="259698" cy="259698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3933835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17" name="Straight Arrow Connector 116"/>
          <p:cNvCxnSpPr>
            <a:stCxn id="115" idx="6"/>
            <a:endCxn id="116" idx="2"/>
          </p:cNvCxnSpPr>
          <p:nvPr/>
        </p:nvCxnSpPr>
        <p:spPr>
          <a:xfrm>
            <a:off x="3685964" y="2032030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116" idx="6"/>
            <a:endCxn id="119" idx="2"/>
          </p:cNvCxnSpPr>
          <p:nvPr/>
        </p:nvCxnSpPr>
        <p:spPr>
          <a:xfrm>
            <a:off x="4193533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Oval 118"/>
          <p:cNvSpPr>
            <a:spLocks noChangeAspect="1"/>
          </p:cNvSpPr>
          <p:nvPr/>
        </p:nvSpPr>
        <p:spPr>
          <a:xfrm>
            <a:off x="4467860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5001885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21" name="Straight Arrow Connector 120"/>
          <p:cNvCxnSpPr>
            <a:stCxn id="119" idx="6"/>
            <a:endCxn id="120" idx="2"/>
          </p:cNvCxnSpPr>
          <p:nvPr/>
        </p:nvCxnSpPr>
        <p:spPr>
          <a:xfrm>
            <a:off x="4727558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20" idx="6"/>
            <a:endCxn id="124" idx="2"/>
          </p:cNvCxnSpPr>
          <p:nvPr/>
        </p:nvCxnSpPr>
        <p:spPr>
          <a:xfrm>
            <a:off x="5261583" y="2032030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Oval 122"/>
          <p:cNvSpPr>
            <a:spLocks noChangeAspect="1"/>
          </p:cNvSpPr>
          <p:nvPr/>
        </p:nvSpPr>
        <p:spPr>
          <a:xfrm>
            <a:off x="5497810" y="190218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5473600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6007625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26" name="Straight Arrow Connector 125"/>
          <p:cNvCxnSpPr>
            <a:stCxn id="124" idx="6"/>
            <a:endCxn id="125" idx="2"/>
          </p:cNvCxnSpPr>
          <p:nvPr/>
        </p:nvCxnSpPr>
        <p:spPr>
          <a:xfrm>
            <a:off x="5733298" y="20326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25" idx="6"/>
            <a:endCxn id="128" idx="2"/>
          </p:cNvCxnSpPr>
          <p:nvPr/>
        </p:nvCxnSpPr>
        <p:spPr>
          <a:xfrm>
            <a:off x="6267323" y="20326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Oval 127"/>
          <p:cNvSpPr>
            <a:spLocks noChangeAspect="1"/>
          </p:cNvSpPr>
          <p:nvPr/>
        </p:nvSpPr>
        <p:spPr>
          <a:xfrm>
            <a:off x="6541650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075675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0" name="Straight Arrow Connector 129"/>
          <p:cNvCxnSpPr>
            <a:stCxn id="128" idx="6"/>
            <a:endCxn id="129" idx="2"/>
          </p:cNvCxnSpPr>
          <p:nvPr/>
        </p:nvCxnSpPr>
        <p:spPr>
          <a:xfrm>
            <a:off x="6801348" y="20326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129" idx="6"/>
            <a:endCxn id="132" idx="2"/>
          </p:cNvCxnSpPr>
          <p:nvPr/>
        </p:nvCxnSpPr>
        <p:spPr>
          <a:xfrm flipV="1">
            <a:off x="7335373" y="2023121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2" name="Oval 131"/>
          <p:cNvSpPr>
            <a:spLocks noChangeAspect="1"/>
          </p:cNvSpPr>
          <p:nvPr/>
        </p:nvSpPr>
        <p:spPr>
          <a:xfrm>
            <a:off x="7571600" y="1893272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556735" y="189549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4" name="Straight Arrow Connector 133"/>
          <p:cNvCxnSpPr>
            <a:stCxn id="133" idx="6"/>
            <a:endCxn id="135" idx="2"/>
          </p:cNvCxnSpPr>
          <p:nvPr/>
        </p:nvCxnSpPr>
        <p:spPr>
          <a:xfrm>
            <a:off x="7816433" y="202534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Oval 134"/>
          <p:cNvSpPr>
            <a:spLocks noChangeAspect="1"/>
          </p:cNvSpPr>
          <p:nvPr/>
        </p:nvSpPr>
        <p:spPr>
          <a:xfrm>
            <a:off x="8090760" y="189549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624785" y="189549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7" name="Straight Arrow Connector 136"/>
          <p:cNvCxnSpPr>
            <a:stCxn id="135" idx="6"/>
            <a:endCxn id="136" idx="2"/>
          </p:cNvCxnSpPr>
          <p:nvPr/>
        </p:nvCxnSpPr>
        <p:spPr>
          <a:xfrm>
            <a:off x="8350458" y="202534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Content Placeholder 1"/>
          <p:cNvSpPr txBox="1">
            <a:spLocks/>
          </p:cNvSpPr>
          <p:nvPr/>
        </p:nvSpPr>
        <p:spPr>
          <a:xfrm>
            <a:off x="174654" y="4956847"/>
            <a:ext cx="9060705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[Alwen-</a:t>
            </a:r>
            <a:r>
              <a:rPr lang="en-US" sz="2800" dirty="0" err="1" smtClean="0"/>
              <a:t>Blocki</a:t>
            </a:r>
            <a:r>
              <a:rPr lang="en-US" sz="2800" dirty="0" smtClean="0"/>
              <a:t> 16]: for any </a:t>
            </a:r>
            <a:r>
              <a:rPr lang="en-US" sz="2800" dirty="0" err="1" smtClean="0"/>
              <a:t>iMHF</a:t>
            </a:r>
            <a:r>
              <a:rPr lang="en-US" sz="2800" dirty="0" smtClean="0"/>
              <a:t>, cc </a:t>
            </a:r>
            <a:r>
              <a:rPr lang="en-US" sz="2800" dirty="0">
                <a:sym typeface="Symbol"/>
              </a:rPr>
              <a:t></a:t>
            </a:r>
            <a:r>
              <a:rPr lang="en-US" sz="2800" dirty="0"/>
              <a:t> </a:t>
            </a:r>
            <a:r>
              <a:rPr lang="en-US" sz="2800" dirty="0" smtClean="0"/>
              <a:t>n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/ log n </a:t>
            </a:r>
            <a:endParaRPr lang="en-US" baseline="-25000" dirty="0">
              <a:cs typeface="Times New Roman" charset="0"/>
            </a:endParaRPr>
          </a:p>
        </p:txBody>
      </p:sp>
      <p:cxnSp>
        <p:nvCxnSpPr>
          <p:cNvPr id="71" name="Straight Arrow Connector 70"/>
          <p:cNvCxnSpPr>
            <a:stCxn id="94" idx="4"/>
            <a:endCxn id="114" idx="0"/>
          </p:cNvCxnSpPr>
          <p:nvPr/>
        </p:nvCxnSpPr>
        <p:spPr>
          <a:xfrm flipH="1">
            <a:off x="3572192" y="1206400"/>
            <a:ext cx="2008706" cy="69578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>
            <a:spLocks noChangeAspect="1"/>
          </p:cNvSpPr>
          <p:nvPr/>
        </p:nvSpPr>
        <p:spPr>
          <a:xfrm>
            <a:off x="4833936" y="5570160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5" name="Content Placeholder 1"/>
          <p:cNvSpPr txBox="1">
            <a:spLocks/>
          </p:cNvSpPr>
          <p:nvPr/>
        </p:nvSpPr>
        <p:spPr>
          <a:xfrm>
            <a:off x="193963" y="4383935"/>
            <a:ext cx="10822444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1944688" algn="l"/>
              </a:tabLst>
            </a:pPr>
            <a:r>
              <a:rPr lang="en-US" sz="2800" dirty="0" smtClean="0"/>
              <a:t>Term: </a:t>
            </a:r>
            <a:r>
              <a:rPr lang="en-US" sz="2800" dirty="0" err="1" smtClean="0"/>
              <a:t>iMHF</a:t>
            </a:r>
            <a:r>
              <a:rPr lang="en-US" sz="2800" dirty="0" smtClean="0"/>
              <a:t> (Data</a:t>
            </a:r>
            <a:r>
              <a:rPr lang="en-US" sz="2800" dirty="0"/>
              <a:t>-</a:t>
            </a:r>
            <a:r>
              <a:rPr lang="en-US" sz="2800" u="sng" dirty="0"/>
              <a:t>i</a:t>
            </a:r>
            <a:r>
              <a:rPr lang="en-US" sz="2800" dirty="0"/>
              <a:t>ndependent </a:t>
            </a:r>
            <a:r>
              <a:rPr lang="en-US" sz="2800" u="sng" dirty="0" smtClean="0"/>
              <a:t>M</a:t>
            </a:r>
            <a:r>
              <a:rPr lang="en-US" sz="2800" dirty="0" smtClean="0"/>
              <a:t>emory </a:t>
            </a:r>
            <a:r>
              <a:rPr lang="en-US" sz="2800" u="sng" dirty="0" smtClean="0"/>
              <a:t>H</a:t>
            </a:r>
            <a:r>
              <a:rPr lang="en-US" sz="2800" dirty="0" smtClean="0"/>
              <a:t>ard </a:t>
            </a:r>
            <a:r>
              <a:rPr lang="en-US" sz="2800" u="sng" dirty="0" smtClean="0"/>
              <a:t>F</a:t>
            </a:r>
            <a:r>
              <a:rPr lang="en-US" sz="2800" dirty="0" smtClean="0"/>
              <a:t>unction</a:t>
            </a:r>
            <a:r>
              <a:rPr lang="en-US" sz="2800" dirty="0"/>
              <a:t>)</a:t>
            </a:r>
            <a:endParaRPr lang="en-US" sz="2800" baseline="-25000" dirty="0">
              <a:cs typeface="Times New Roman" charset="0"/>
            </a:endParaRPr>
          </a:p>
          <a:p>
            <a:pPr marL="0" indent="0">
              <a:buNone/>
              <a:tabLst>
                <a:tab pos="1944688" algn="l"/>
              </a:tabLst>
            </a:pPr>
            <a:endParaRPr lang="en-US" sz="2800" baseline="-25000" dirty="0">
              <a:cs typeface="Times New Roman" charset="0"/>
            </a:endParaRPr>
          </a:p>
        </p:txBody>
      </p:sp>
      <p:sp>
        <p:nvSpPr>
          <p:cNvPr id="73" name="Content Placeholder 1"/>
          <p:cNvSpPr txBox="1">
            <a:spLocks/>
          </p:cNvSpPr>
          <p:nvPr/>
        </p:nvSpPr>
        <p:spPr>
          <a:xfrm>
            <a:off x="187461" y="3860310"/>
            <a:ext cx="8803236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1944688" algn="l"/>
              </a:tabLst>
            </a:pPr>
            <a:r>
              <a:rPr lang="en-US" sz="2800" dirty="0" smtClean="0"/>
              <a:t>Sequential algorithm of time n </a:t>
            </a:r>
            <a:r>
              <a:rPr lang="en-US" sz="2800" dirty="0">
                <a:sym typeface="Symbol"/>
              </a:rPr>
              <a:t></a:t>
            </a:r>
            <a:r>
              <a:rPr lang="en-US" sz="2800" dirty="0"/>
              <a:t> </a:t>
            </a:r>
            <a:r>
              <a:rPr lang="en-US" sz="2800" dirty="0" smtClean="0"/>
              <a:t>n nodes</a:t>
            </a:r>
            <a:endParaRPr lang="en-US" sz="2800" baseline="-25000" dirty="0">
              <a:cs typeface="Times New Roman" charset="0"/>
            </a:endParaRPr>
          </a:p>
        </p:txBody>
      </p:sp>
      <p:sp>
        <p:nvSpPr>
          <p:cNvPr id="84" name="Content Placeholder 1"/>
          <p:cNvSpPr txBox="1">
            <a:spLocks/>
          </p:cNvSpPr>
          <p:nvPr/>
        </p:nvSpPr>
        <p:spPr>
          <a:xfrm>
            <a:off x="177117" y="5654332"/>
            <a:ext cx="10822444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1944688" algn="l"/>
              </a:tabLst>
            </a:pPr>
            <a:r>
              <a:rPr lang="en-US" sz="2800" dirty="0" err="1"/>
              <a:t>s</a:t>
            </a:r>
            <a:r>
              <a:rPr lang="en-US" sz="2800" dirty="0" err="1" smtClean="0"/>
              <a:t>crypt</a:t>
            </a:r>
            <a:r>
              <a:rPr lang="en-US" sz="2800" dirty="0" smtClean="0"/>
              <a:t> is a very simple </a:t>
            </a:r>
            <a:r>
              <a:rPr lang="en-US" sz="2800" dirty="0" err="1" smtClean="0"/>
              <a:t>dMHF</a:t>
            </a:r>
            <a:endParaRPr lang="en-US" sz="2800" baseline="-25000" dirty="0">
              <a:cs typeface="Times New Roman" charset="0"/>
            </a:endParaRPr>
          </a:p>
        </p:txBody>
      </p:sp>
      <p:sp>
        <p:nvSpPr>
          <p:cNvPr id="86" name="Content Placeholder 1"/>
          <p:cNvSpPr txBox="1">
            <a:spLocks/>
          </p:cNvSpPr>
          <p:nvPr/>
        </p:nvSpPr>
        <p:spPr>
          <a:xfrm>
            <a:off x="3009989" y="6075731"/>
            <a:ext cx="6394411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1944688" algn="l"/>
              </a:tabLst>
            </a:pPr>
            <a:r>
              <a:rPr lang="en-US" sz="2800" dirty="0" smtClean="0"/>
              <a:t>(Data-</a:t>
            </a:r>
            <a:r>
              <a:rPr lang="en-US" sz="2800" u="sng" dirty="0" smtClean="0"/>
              <a:t>d</a:t>
            </a:r>
            <a:r>
              <a:rPr lang="en-US" sz="2800" dirty="0" smtClean="0"/>
              <a:t>ependent </a:t>
            </a:r>
            <a:r>
              <a:rPr lang="en-US" sz="2800" u="sng" dirty="0" smtClean="0"/>
              <a:t>M</a:t>
            </a:r>
            <a:r>
              <a:rPr lang="en-US" sz="2800" dirty="0" smtClean="0"/>
              <a:t>emory </a:t>
            </a:r>
            <a:r>
              <a:rPr lang="en-US" sz="2800" u="sng" dirty="0" smtClean="0"/>
              <a:t>H</a:t>
            </a:r>
            <a:r>
              <a:rPr lang="en-US" sz="2800" dirty="0" smtClean="0"/>
              <a:t>ard </a:t>
            </a:r>
            <a:r>
              <a:rPr lang="en-US" sz="2800" u="sng" dirty="0" smtClean="0"/>
              <a:t>F</a:t>
            </a:r>
            <a:r>
              <a:rPr lang="en-US" sz="2800" dirty="0" smtClean="0"/>
              <a:t>unction</a:t>
            </a:r>
            <a:r>
              <a:rPr lang="en-US" sz="2800" dirty="0"/>
              <a:t>)</a:t>
            </a:r>
            <a:endParaRPr lang="en-US" sz="2800" baseline="-25000" dirty="0">
              <a:cs typeface="Times New Roman" charset="0"/>
            </a:endParaRPr>
          </a:p>
          <a:p>
            <a:pPr marL="0" indent="0">
              <a:buNone/>
              <a:tabLst>
                <a:tab pos="1944688" algn="l"/>
              </a:tabLst>
            </a:pPr>
            <a:endParaRPr lang="en-US" sz="2800" baseline="-25000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183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138" grpId="0"/>
      <p:bldP spid="85" grpId="0"/>
      <p:bldP spid="73" grpId="0"/>
      <p:bldP spid="84" grpId="0"/>
      <p:bldP spid="8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-156790" y="-307237"/>
            <a:ext cx="94742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Generalization</a:t>
            </a:r>
            <a:endParaRPr lang="en-US" sz="3600" dirty="0">
              <a:latin typeface="+mn-lt"/>
            </a:endParaRPr>
          </a:p>
        </p:txBody>
      </p:sp>
      <p:cxnSp>
        <p:nvCxnSpPr>
          <p:cNvPr id="3" name="Elbow Connector 2"/>
          <p:cNvCxnSpPr/>
          <p:nvPr/>
        </p:nvCxnSpPr>
        <p:spPr>
          <a:xfrm flipH="1">
            <a:off x="1858795" y="1067026"/>
            <a:ext cx="6469112" cy="965620"/>
          </a:xfrm>
          <a:prstGeom prst="bentConnector5">
            <a:avLst>
              <a:gd name="adj1" fmla="val -3534"/>
              <a:gd name="adj2" fmla="val 50000"/>
              <a:gd name="adj3" fmla="val 110160"/>
            </a:avLst>
          </a:prstGeom>
          <a:ln w="63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1"/>
          <p:cNvSpPr txBox="1">
            <a:spLocks/>
          </p:cNvSpPr>
          <p:nvPr/>
        </p:nvSpPr>
        <p:spPr>
          <a:xfrm>
            <a:off x="81247" y="2499244"/>
            <a:ext cx="8803236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1944688" algn="l"/>
              </a:tabLst>
            </a:pPr>
            <a:r>
              <a:rPr lang="en-US" sz="2800" dirty="0" smtClean="0"/>
              <a:t>Observation:	any function whose memory access pattern </a:t>
            </a:r>
            <a:br>
              <a:rPr lang="en-US" sz="2800" dirty="0" smtClean="0"/>
            </a:br>
            <a:r>
              <a:rPr lang="en-US" sz="2800" dirty="0" smtClean="0"/>
              <a:t>	is independent of the input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	can be represented as a fixed graph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76131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129533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6" name="Straight Arrow Connector 65"/>
          <p:cNvCxnSpPr>
            <a:stCxn id="56" idx="6"/>
            <a:endCxn id="57" idx="2"/>
          </p:cNvCxnSpPr>
          <p:nvPr/>
        </p:nvCxnSpPr>
        <p:spPr>
          <a:xfrm>
            <a:off x="102100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7" idx="6"/>
            <a:endCxn id="68" idx="2"/>
          </p:cNvCxnSpPr>
          <p:nvPr/>
        </p:nvCxnSpPr>
        <p:spPr>
          <a:xfrm>
            <a:off x="1555034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>
            <a:spLocks noChangeAspect="1"/>
          </p:cNvSpPr>
          <p:nvPr/>
        </p:nvSpPr>
        <p:spPr>
          <a:xfrm>
            <a:off x="182936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9" name="Oval 68"/>
          <p:cNvSpPr>
            <a:spLocks noChangeAspect="1"/>
          </p:cNvSpPr>
          <p:nvPr/>
        </p:nvSpPr>
        <p:spPr>
          <a:xfrm>
            <a:off x="2363386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0" name="Straight Arrow Connector 69"/>
          <p:cNvCxnSpPr>
            <a:stCxn id="68" idx="6"/>
            <a:endCxn id="69" idx="2"/>
          </p:cNvCxnSpPr>
          <p:nvPr/>
        </p:nvCxnSpPr>
        <p:spPr>
          <a:xfrm>
            <a:off x="208905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69" idx="6"/>
            <a:endCxn id="74" idx="2"/>
          </p:cNvCxnSpPr>
          <p:nvPr/>
        </p:nvCxnSpPr>
        <p:spPr>
          <a:xfrm>
            <a:off x="2623084" y="1075935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>
            <a:spLocks noChangeAspect="1"/>
          </p:cNvSpPr>
          <p:nvPr/>
        </p:nvSpPr>
        <p:spPr>
          <a:xfrm>
            <a:off x="2885767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>
            <a:spLocks noChangeAspect="1"/>
          </p:cNvSpPr>
          <p:nvPr/>
        </p:nvSpPr>
        <p:spPr>
          <a:xfrm>
            <a:off x="2869690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337725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>
            <a:stCxn id="75" idx="6"/>
            <a:endCxn id="76" idx="2"/>
          </p:cNvCxnSpPr>
          <p:nvPr/>
        </p:nvCxnSpPr>
        <p:spPr>
          <a:xfrm>
            <a:off x="3129388" y="1075935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6" idx="6"/>
            <a:endCxn id="79" idx="2"/>
          </p:cNvCxnSpPr>
          <p:nvPr/>
        </p:nvCxnSpPr>
        <p:spPr>
          <a:xfrm>
            <a:off x="3636957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>
            <a:spLocks noChangeAspect="1"/>
          </p:cNvSpPr>
          <p:nvPr/>
        </p:nvSpPr>
        <p:spPr>
          <a:xfrm>
            <a:off x="3911284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>
            <a:spLocks noChangeAspect="1"/>
          </p:cNvSpPr>
          <p:nvPr/>
        </p:nvSpPr>
        <p:spPr>
          <a:xfrm>
            <a:off x="4445309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/>
          <p:cNvCxnSpPr>
            <a:stCxn id="79" idx="6"/>
            <a:endCxn id="80" idx="2"/>
          </p:cNvCxnSpPr>
          <p:nvPr/>
        </p:nvCxnSpPr>
        <p:spPr>
          <a:xfrm>
            <a:off x="4170982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80" idx="6"/>
            <a:endCxn id="90" idx="2"/>
          </p:cNvCxnSpPr>
          <p:nvPr/>
        </p:nvCxnSpPr>
        <p:spPr>
          <a:xfrm>
            <a:off x="4705007" y="1075935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>
            <a:spLocks noChangeAspect="1"/>
          </p:cNvSpPr>
          <p:nvPr/>
        </p:nvSpPr>
        <p:spPr>
          <a:xfrm>
            <a:off x="4941234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>
            <a:spLocks noChangeAspect="1"/>
          </p:cNvSpPr>
          <p:nvPr/>
        </p:nvSpPr>
        <p:spPr>
          <a:xfrm>
            <a:off x="491702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4" name="Oval 93"/>
          <p:cNvSpPr>
            <a:spLocks noChangeAspect="1"/>
          </p:cNvSpPr>
          <p:nvPr/>
        </p:nvSpPr>
        <p:spPr>
          <a:xfrm>
            <a:off x="545104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5" name="Straight Arrow Connector 94"/>
          <p:cNvCxnSpPr>
            <a:stCxn id="90" idx="6"/>
            <a:endCxn id="94" idx="2"/>
          </p:cNvCxnSpPr>
          <p:nvPr/>
        </p:nvCxnSpPr>
        <p:spPr>
          <a:xfrm>
            <a:off x="517672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94" idx="6"/>
            <a:endCxn id="97" idx="2"/>
          </p:cNvCxnSpPr>
          <p:nvPr/>
        </p:nvCxnSpPr>
        <p:spPr>
          <a:xfrm>
            <a:off x="5710747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>
            <a:spLocks noChangeAspect="1"/>
          </p:cNvSpPr>
          <p:nvPr/>
        </p:nvSpPr>
        <p:spPr>
          <a:xfrm>
            <a:off x="598507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6519099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9" name="Straight Arrow Connector 98"/>
          <p:cNvCxnSpPr>
            <a:stCxn id="97" idx="6"/>
            <a:endCxn id="98" idx="2"/>
          </p:cNvCxnSpPr>
          <p:nvPr/>
        </p:nvCxnSpPr>
        <p:spPr>
          <a:xfrm>
            <a:off x="624477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98" idx="6"/>
            <a:endCxn id="101" idx="2"/>
          </p:cNvCxnSpPr>
          <p:nvPr/>
        </p:nvCxnSpPr>
        <p:spPr>
          <a:xfrm flipV="1">
            <a:off x="6778797" y="1067026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>
            <a:spLocks noChangeAspect="1"/>
          </p:cNvSpPr>
          <p:nvPr/>
        </p:nvSpPr>
        <p:spPr>
          <a:xfrm>
            <a:off x="7015024" y="937177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700015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3" name="Straight Arrow Connector 102"/>
          <p:cNvCxnSpPr>
            <a:stCxn id="102" idx="6"/>
            <a:endCxn id="104" idx="2"/>
          </p:cNvCxnSpPr>
          <p:nvPr/>
        </p:nvCxnSpPr>
        <p:spPr>
          <a:xfrm>
            <a:off x="7259857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>
            <a:spLocks noChangeAspect="1"/>
          </p:cNvSpPr>
          <p:nvPr/>
        </p:nvSpPr>
        <p:spPr>
          <a:xfrm>
            <a:off x="7534184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806820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6" name="Straight Arrow Connector 105"/>
          <p:cNvCxnSpPr>
            <a:stCxn id="104" idx="6"/>
            <a:endCxn id="105" idx="2"/>
          </p:cNvCxnSpPr>
          <p:nvPr/>
        </p:nvCxnSpPr>
        <p:spPr>
          <a:xfrm>
            <a:off x="7793882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Oval 107"/>
          <p:cNvSpPr>
            <a:spLocks noChangeAspect="1"/>
          </p:cNvSpPr>
          <p:nvPr/>
        </p:nvSpPr>
        <p:spPr>
          <a:xfrm>
            <a:off x="1851912" y="1902181"/>
            <a:ext cx="259698" cy="259698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9" name="Straight Arrow Connector 108"/>
          <p:cNvCxnSpPr>
            <a:stCxn id="108" idx="6"/>
            <a:endCxn id="110" idx="2"/>
          </p:cNvCxnSpPr>
          <p:nvPr/>
        </p:nvCxnSpPr>
        <p:spPr>
          <a:xfrm>
            <a:off x="2111610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Oval 109"/>
          <p:cNvSpPr>
            <a:spLocks noChangeAspect="1"/>
          </p:cNvSpPr>
          <p:nvPr/>
        </p:nvSpPr>
        <p:spPr>
          <a:xfrm>
            <a:off x="2385937" y="1902181"/>
            <a:ext cx="259698" cy="259698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2919962" y="1902181"/>
            <a:ext cx="259698" cy="259698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12" name="Straight Arrow Connector 111"/>
          <p:cNvCxnSpPr>
            <a:stCxn id="110" idx="6"/>
            <a:endCxn id="111" idx="2"/>
          </p:cNvCxnSpPr>
          <p:nvPr/>
        </p:nvCxnSpPr>
        <p:spPr>
          <a:xfrm>
            <a:off x="2645635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111" idx="6"/>
            <a:endCxn id="114" idx="2"/>
          </p:cNvCxnSpPr>
          <p:nvPr/>
        </p:nvCxnSpPr>
        <p:spPr>
          <a:xfrm>
            <a:off x="3179660" y="2032030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Oval 113"/>
          <p:cNvSpPr>
            <a:spLocks noChangeAspect="1"/>
          </p:cNvSpPr>
          <p:nvPr/>
        </p:nvSpPr>
        <p:spPr>
          <a:xfrm>
            <a:off x="3442343" y="190218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3426266" y="1902181"/>
            <a:ext cx="259698" cy="259698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3933835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17" name="Straight Arrow Connector 116"/>
          <p:cNvCxnSpPr>
            <a:stCxn id="115" idx="6"/>
            <a:endCxn id="116" idx="2"/>
          </p:cNvCxnSpPr>
          <p:nvPr/>
        </p:nvCxnSpPr>
        <p:spPr>
          <a:xfrm>
            <a:off x="3685964" y="2032030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116" idx="6"/>
            <a:endCxn id="119" idx="2"/>
          </p:cNvCxnSpPr>
          <p:nvPr/>
        </p:nvCxnSpPr>
        <p:spPr>
          <a:xfrm>
            <a:off x="4193533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Oval 118"/>
          <p:cNvSpPr>
            <a:spLocks noChangeAspect="1"/>
          </p:cNvSpPr>
          <p:nvPr/>
        </p:nvSpPr>
        <p:spPr>
          <a:xfrm>
            <a:off x="4467860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5001885" y="190218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21" name="Straight Arrow Connector 120"/>
          <p:cNvCxnSpPr>
            <a:stCxn id="119" idx="6"/>
            <a:endCxn id="120" idx="2"/>
          </p:cNvCxnSpPr>
          <p:nvPr/>
        </p:nvCxnSpPr>
        <p:spPr>
          <a:xfrm>
            <a:off x="4727558" y="203203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20" idx="6"/>
            <a:endCxn id="124" idx="2"/>
          </p:cNvCxnSpPr>
          <p:nvPr/>
        </p:nvCxnSpPr>
        <p:spPr>
          <a:xfrm>
            <a:off x="5261583" y="2032030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Oval 122"/>
          <p:cNvSpPr>
            <a:spLocks noChangeAspect="1"/>
          </p:cNvSpPr>
          <p:nvPr/>
        </p:nvSpPr>
        <p:spPr>
          <a:xfrm>
            <a:off x="5497810" y="190218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5473600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6007625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26" name="Straight Arrow Connector 125"/>
          <p:cNvCxnSpPr>
            <a:stCxn id="124" idx="6"/>
            <a:endCxn id="125" idx="2"/>
          </p:cNvCxnSpPr>
          <p:nvPr/>
        </p:nvCxnSpPr>
        <p:spPr>
          <a:xfrm>
            <a:off x="5733298" y="20326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25" idx="6"/>
            <a:endCxn id="128" idx="2"/>
          </p:cNvCxnSpPr>
          <p:nvPr/>
        </p:nvCxnSpPr>
        <p:spPr>
          <a:xfrm>
            <a:off x="6267323" y="20326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Oval 127"/>
          <p:cNvSpPr>
            <a:spLocks noChangeAspect="1"/>
          </p:cNvSpPr>
          <p:nvPr/>
        </p:nvSpPr>
        <p:spPr>
          <a:xfrm>
            <a:off x="6541650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075675" y="19027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0" name="Straight Arrow Connector 129"/>
          <p:cNvCxnSpPr>
            <a:stCxn id="128" idx="6"/>
            <a:endCxn id="129" idx="2"/>
          </p:cNvCxnSpPr>
          <p:nvPr/>
        </p:nvCxnSpPr>
        <p:spPr>
          <a:xfrm>
            <a:off x="6801348" y="20326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129" idx="6"/>
            <a:endCxn id="132" idx="2"/>
          </p:cNvCxnSpPr>
          <p:nvPr/>
        </p:nvCxnSpPr>
        <p:spPr>
          <a:xfrm flipV="1">
            <a:off x="7335373" y="2023121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2" name="Oval 131"/>
          <p:cNvSpPr>
            <a:spLocks noChangeAspect="1"/>
          </p:cNvSpPr>
          <p:nvPr/>
        </p:nvSpPr>
        <p:spPr>
          <a:xfrm>
            <a:off x="7571600" y="1893272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556735" y="189549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4" name="Straight Arrow Connector 133"/>
          <p:cNvCxnSpPr>
            <a:stCxn id="133" idx="6"/>
            <a:endCxn id="135" idx="2"/>
          </p:cNvCxnSpPr>
          <p:nvPr/>
        </p:nvCxnSpPr>
        <p:spPr>
          <a:xfrm>
            <a:off x="7816433" y="202534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Oval 134"/>
          <p:cNvSpPr>
            <a:spLocks noChangeAspect="1"/>
          </p:cNvSpPr>
          <p:nvPr/>
        </p:nvSpPr>
        <p:spPr>
          <a:xfrm>
            <a:off x="8090760" y="189549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624785" y="189549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7" name="Straight Arrow Connector 136"/>
          <p:cNvCxnSpPr>
            <a:stCxn id="135" idx="6"/>
            <a:endCxn id="136" idx="2"/>
          </p:cNvCxnSpPr>
          <p:nvPr/>
        </p:nvCxnSpPr>
        <p:spPr>
          <a:xfrm>
            <a:off x="8350458" y="202534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Content Placeholder 1"/>
          <p:cNvSpPr txBox="1">
            <a:spLocks/>
          </p:cNvSpPr>
          <p:nvPr/>
        </p:nvSpPr>
        <p:spPr>
          <a:xfrm>
            <a:off x="174654" y="4956847"/>
            <a:ext cx="9060705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[Alwen-</a:t>
            </a:r>
            <a:r>
              <a:rPr lang="en-US" sz="2800" dirty="0" err="1" smtClean="0"/>
              <a:t>Blocki</a:t>
            </a:r>
            <a:r>
              <a:rPr lang="en-US" sz="2800" dirty="0" smtClean="0"/>
              <a:t> 16]: for any </a:t>
            </a:r>
            <a:r>
              <a:rPr lang="en-US" sz="2800" dirty="0" err="1" smtClean="0"/>
              <a:t>iMHF</a:t>
            </a:r>
            <a:r>
              <a:rPr lang="en-US" sz="2800" dirty="0" smtClean="0"/>
              <a:t>, cc </a:t>
            </a:r>
            <a:r>
              <a:rPr lang="en-US" sz="2800" dirty="0">
                <a:sym typeface="Symbol"/>
              </a:rPr>
              <a:t></a:t>
            </a:r>
            <a:r>
              <a:rPr lang="en-US" sz="2800" dirty="0"/>
              <a:t> </a:t>
            </a:r>
            <a:r>
              <a:rPr lang="en-US" sz="2800" dirty="0" smtClean="0"/>
              <a:t>n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/ log n </a:t>
            </a:r>
            <a:endParaRPr lang="en-US" baseline="-25000" dirty="0">
              <a:cs typeface="Times New Roman" charset="0"/>
            </a:endParaRPr>
          </a:p>
        </p:txBody>
      </p:sp>
      <p:cxnSp>
        <p:nvCxnSpPr>
          <p:cNvPr id="71" name="Straight Arrow Connector 70"/>
          <p:cNvCxnSpPr>
            <a:stCxn id="94" idx="4"/>
            <a:endCxn id="114" idx="0"/>
          </p:cNvCxnSpPr>
          <p:nvPr/>
        </p:nvCxnSpPr>
        <p:spPr>
          <a:xfrm flipH="1">
            <a:off x="3572192" y="1206400"/>
            <a:ext cx="2008706" cy="69578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>
            <a:spLocks noChangeAspect="1"/>
          </p:cNvSpPr>
          <p:nvPr/>
        </p:nvSpPr>
        <p:spPr>
          <a:xfrm>
            <a:off x="4833936" y="5570160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5" name="Content Placeholder 1"/>
          <p:cNvSpPr txBox="1">
            <a:spLocks/>
          </p:cNvSpPr>
          <p:nvPr/>
        </p:nvSpPr>
        <p:spPr>
          <a:xfrm>
            <a:off x="193963" y="4383935"/>
            <a:ext cx="10822444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1944688" algn="l"/>
              </a:tabLst>
            </a:pPr>
            <a:r>
              <a:rPr lang="en-US" sz="2800" dirty="0" smtClean="0"/>
              <a:t>Term: </a:t>
            </a:r>
            <a:r>
              <a:rPr lang="en-US" sz="2800" dirty="0" err="1" smtClean="0"/>
              <a:t>iMHF</a:t>
            </a:r>
            <a:r>
              <a:rPr lang="en-US" sz="2800" dirty="0" smtClean="0"/>
              <a:t> (Data</a:t>
            </a:r>
            <a:r>
              <a:rPr lang="en-US" sz="2800" dirty="0"/>
              <a:t>-</a:t>
            </a:r>
            <a:r>
              <a:rPr lang="en-US" sz="2800" u="sng" dirty="0"/>
              <a:t>i</a:t>
            </a:r>
            <a:r>
              <a:rPr lang="en-US" sz="2800" dirty="0"/>
              <a:t>ndependent </a:t>
            </a:r>
            <a:r>
              <a:rPr lang="en-US" sz="2800" u="sng" dirty="0" smtClean="0"/>
              <a:t>M</a:t>
            </a:r>
            <a:r>
              <a:rPr lang="en-US" sz="2800" dirty="0" smtClean="0"/>
              <a:t>emory </a:t>
            </a:r>
            <a:r>
              <a:rPr lang="en-US" sz="2800" u="sng" dirty="0" smtClean="0"/>
              <a:t>H</a:t>
            </a:r>
            <a:r>
              <a:rPr lang="en-US" sz="2800" dirty="0" smtClean="0"/>
              <a:t>ard </a:t>
            </a:r>
            <a:r>
              <a:rPr lang="en-US" sz="2800" u="sng" dirty="0" smtClean="0"/>
              <a:t>F</a:t>
            </a:r>
            <a:r>
              <a:rPr lang="en-US" sz="2800" dirty="0" smtClean="0"/>
              <a:t>unction</a:t>
            </a:r>
            <a:r>
              <a:rPr lang="en-US" sz="2800" dirty="0"/>
              <a:t>)</a:t>
            </a:r>
            <a:endParaRPr lang="en-US" sz="2800" baseline="-25000" dirty="0">
              <a:cs typeface="Times New Roman" charset="0"/>
            </a:endParaRPr>
          </a:p>
          <a:p>
            <a:pPr marL="0" indent="0">
              <a:buNone/>
              <a:tabLst>
                <a:tab pos="1944688" algn="l"/>
              </a:tabLst>
            </a:pPr>
            <a:endParaRPr lang="en-US" sz="2800" baseline="-25000" dirty="0">
              <a:cs typeface="Times New Roman" charset="0"/>
            </a:endParaRPr>
          </a:p>
        </p:txBody>
      </p:sp>
      <p:sp>
        <p:nvSpPr>
          <p:cNvPr id="73" name="Content Placeholder 1"/>
          <p:cNvSpPr txBox="1">
            <a:spLocks/>
          </p:cNvSpPr>
          <p:nvPr/>
        </p:nvSpPr>
        <p:spPr>
          <a:xfrm>
            <a:off x="187461" y="3860310"/>
            <a:ext cx="8803236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1944688" algn="l"/>
              </a:tabLst>
            </a:pPr>
            <a:r>
              <a:rPr lang="en-US" sz="2800" dirty="0" smtClean="0"/>
              <a:t>Sequential algorithm of time n </a:t>
            </a:r>
            <a:r>
              <a:rPr lang="en-US" sz="2800" dirty="0">
                <a:sym typeface="Symbol"/>
              </a:rPr>
              <a:t></a:t>
            </a:r>
            <a:r>
              <a:rPr lang="en-US" sz="2800" dirty="0"/>
              <a:t> </a:t>
            </a:r>
            <a:r>
              <a:rPr lang="en-US" sz="2800" dirty="0" smtClean="0"/>
              <a:t>n nodes</a:t>
            </a:r>
            <a:endParaRPr lang="en-US" sz="2800" baseline="-25000" dirty="0">
              <a:cs typeface="Times New Roman" charset="0"/>
            </a:endParaRPr>
          </a:p>
        </p:txBody>
      </p:sp>
      <p:sp>
        <p:nvSpPr>
          <p:cNvPr id="84" name="Content Placeholder 1"/>
          <p:cNvSpPr txBox="1">
            <a:spLocks/>
          </p:cNvSpPr>
          <p:nvPr/>
        </p:nvSpPr>
        <p:spPr>
          <a:xfrm>
            <a:off x="177117" y="5654332"/>
            <a:ext cx="10822444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1944688" algn="l"/>
              </a:tabLst>
            </a:pPr>
            <a:r>
              <a:rPr lang="en-US" sz="2800" dirty="0" err="1"/>
              <a:t>s</a:t>
            </a:r>
            <a:r>
              <a:rPr lang="en-US" sz="2800" dirty="0" err="1" smtClean="0"/>
              <a:t>crypt</a:t>
            </a:r>
            <a:r>
              <a:rPr lang="en-US" sz="2800" dirty="0" smtClean="0"/>
              <a:t> is a very simple </a:t>
            </a:r>
            <a:r>
              <a:rPr lang="en-US" sz="2800" dirty="0" err="1" smtClean="0"/>
              <a:t>dMHF</a:t>
            </a:r>
            <a:endParaRPr lang="en-US" sz="2800" baseline="-25000" dirty="0">
              <a:cs typeface="Times New Roman" charset="0"/>
            </a:endParaRPr>
          </a:p>
        </p:txBody>
      </p:sp>
      <p:sp>
        <p:nvSpPr>
          <p:cNvPr id="86" name="Content Placeholder 1"/>
          <p:cNvSpPr txBox="1">
            <a:spLocks/>
          </p:cNvSpPr>
          <p:nvPr/>
        </p:nvSpPr>
        <p:spPr>
          <a:xfrm>
            <a:off x="211414" y="6200619"/>
            <a:ext cx="6330236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1944688" algn="l"/>
              </a:tabLst>
            </a:pPr>
            <a:r>
              <a:rPr lang="en-US" sz="2800" dirty="0" smtClean="0"/>
              <a:t>Q: can </a:t>
            </a:r>
            <a:r>
              <a:rPr lang="en-US" sz="2800" dirty="0" err="1" smtClean="0"/>
              <a:t>scrypt</a:t>
            </a:r>
            <a:r>
              <a:rPr lang="en-US" sz="2800" dirty="0" smtClean="0"/>
              <a:t> beat this </a:t>
            </a:r>
            <a:r>
              <a:rPr lang="en-US" sz="2800" dirty="0" err="1" smtClean="0"/>
              <a:t>iMHF</a:t>
            </a:r>
            <a:r>
              <a:rPr lang="en-US" sz="2800" dirty="0" smtClean="0"/>
              <a:t> bound?</a:t>
            </a:r>
            <a:endParaRPr lang="en-US" sz="2800" baseline="-25000" dirty="0">
              <a:cs typeface="Times New Roman" charset="0"/>
            </a:endParaRPr>
          </a:p>
          <a:p>
            <a:pPr marL="0" indent="0">
              <a:buNone/>
              <a:tabLst>
                <a:tab pos="1944688" algn="l"/>
              </a:tabLst>
            </a:pPr>
            <a:endParaRPr lang="en-US" sz="2800" baseline="-25000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046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Talk Outline</a:t>
            </a:r>
            <a:endParaRPr lang="en-US" dirty="0"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5764"/>
            <a:ext cx="8229600" cy="76182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Memory-hard functions for password hashing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598774"/>
            <a:ext cx="4572000" cy="58477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</a:rPr>
              <a:t>Design of </a:t>
            </a:r>
            <a:r>
              <a:rPr lang="en-US" sz="3200" dirty="0" err="1" smtClean="0">
                <a:solidFill>
                  <a:prstClr val="black"/>
                </a:solidFill>
              </a:rPr>
              <a:t>scrypt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2368328"/>
            <a:ext cx="938834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</a:rPr>
              <a:t>How to measure cost: cumulative complexity (cc)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017849"/>
            <a:ext cx="914357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tabLst>
                <a:tab pos="2171700" algn="l"/>
              </a:tabLst>
            </a:pPr>
            <a:r>
              <a:rPr lang="en-US" sz="3200" dirty="0" smtClean="0">
                <a:solidFill>
                  <a:prstClr val="black"/>
                </a:solidFill>
              </a:rPr>
              <a:t>Main Result:	cc</a:t>
            </a:r>
            <a:r>
              <a:rPr lang="en-US" sz="3200" dirty="0">
                <a:solidFill>
                  <a:prstClr val="black"/>
                </a:solidFill>
              </a:rPr>
              <a:t>(</a:t>
            </a:r>
            <a:r>
              <a:rPr lang="en-US" sz="3200" dirty="0" err="1">
                <a:solidFill>
                  <a:prstClr val="black"/>
                </a:solidFill>
              </a:rPr>
              <a:t>scrypt</a:t>
            </a:r>
            <a:r>
              <a:rPr lang="en-US" sz="3200" dirty="0">
                <a:solidFill>
                  <a:prstClr val="black"/>
                </a:solidFill>
              </a:rPr>
              <a:t>) </a:t>
            </a:r>
            <a:r>
              <a:rPr lang="en-US" sz="3200" dirty="0" smtClean="0">
                <a:solidFill>
                  <a:prstClr val="black"/>
                </a:solidFill>
              </a:rPr>
              <a:t>is the highest possible: n</a:t>
            </a:r>
            <a:r>
              <a:rPr lang="en-US" sz="3200" baseline="30000" dirty="0" smtClean="0">
                <a:solidFill>
                  <a:prstClr val="black"/>
                </a:solidFill>
              </a:rPr>
              <a:t>2</a:t>
            </a:r>
            <a:r>
              <a:rPr lang="en-US" sz="3200" dirty="0" smtClean="0">
                <a:solidFill>
                  <a:prstClr val="black"/>
                </a:solidFill>
              </a:rPr>
              <a:t/>
            </a:r>
            <a:br>
              <a:rPr lang="en-US" sz="3200" dirty="0" smtClean="0">
                <a:solidFill>
                  <a:prstClr val="black"/>
                </a:solidFill>
              </a:rPr>
            </a:br>
            <a:r>
              <a:rPr lang="en-US" sz="3200" dirty="0" smtClean="0">
                <a:solidFill>
                  <a:prstClr val="black"/>
                </a:solidFill>
              </a:rPr>
              <a:t>	in </a:t>
            </a:r>
            <a:r>
              <a:rPr lang="en-US" sz="3200" dirty="0">
                <a:solidFill>
                  <a:prstClr val="black"/>
                </a:solidFill>
              </a:rPr>
              <a:t>parallel RO model </a:t>
            </a:r>
          </a:p>
        </p:txBody>
      </p:sp>
      <p:sp>
        <p:nvSpPr>
          <p:cNvPr id="8" name="Rectangle 7"/>
          <p:cNvSpPr/>
          <p:nvPr/>
        </p:nvSpPr>
        <p:spPr>
          <a:xfrm>
            <a:off x="571624" y="3065788"/>
            <a:ext cx="8356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/>
              <a:t>scrypt</a:t>
            </a:r>
            <a:r>
              <a:rPr lang="en-US" sz="3200" dirty="0"/>
              <a:t>: </a:t>
            </a:r>
            <a:r>
              <a:rPr lang="en-US" sz="3200" dirty="0" smtClean="0"/>
              <a:t>very simple </a:t>
            </a:r>
            <a:r>
              <a:rPr lang="en-US" sz="3200" dirty="0" err="1"/>
              <a:t>dMHF</a:t>
            </a:r>
            <a:r>
              <a:rPr lang="en-US" sz="3200" dirty="0"/>
              <a:t> (and </a:t>
            </a:r>
            <a:r>
              <a:rPr lang="en-US" sz="3200" dirty="0" err="1"/>
              <a:t>iMHF</a:t>
            </a:r>
            <a:r>
              <a:rPr lang="en-US" sz="3200" dirty="0"/>
              <a:t> won’t work)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5" y="917694"/>
            <a:ext cx="505219" cy="5052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5" y="1710677"/>
            <a:ext cx="505219" cy="50521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5" y="2447885"/>
            <a:ext cx="505219" cy="50521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5" y="3145345"/>
            <a:ext cx="505219" cy="505219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52734" y="5069952"/>
            <a:ext cx="5627913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tabLst>
                <a:tab pos="2171700" algn="l"/>
              </a:tabLst>
            </a:pPr>
            <a:r>
              <a:rPr lang="en-US" sz="3200" dirty="0" smtClean="0">
                <a:solidFill>
                  <a:prstClr val="black"/>
                </a:solidFill>
              </a:rPr>
              <a:t>Next: proof in two parts 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8030" y="5559143"/>
            <a:ext cx="938096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tabLst>
                <a:tab pos="2171700" algn="l"/>
              </a:tabLst>
            </a:pPr>
            <a:r>
              <a:rPr lang="en-US" sz="3200" dirty="0" smtClean="0">
                <a:solidFill>
                  <a:prstClr val="black"/>
                </a:solidFill>
              </a:rPr>
              <a:t>1. memory vs. time to answer one random challenge 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3880" y="6011953"/>
            <a:ext cx="938096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tabLst>
                <a:tab pos="2171700" algn="l"/>
              </a:tabLst>
            </a:pPr>
            <a:r>
              <a:rPr lang="en-US" sz="3200" dirty="0" smtClean="0">
                <a:solidFill>
                  <a:prstClr val="black"/>
                </a:solidFill>
              </a:rPr>
              <a:t>2. cumulative complexity of n challenges </a:t>
            </a:r>
            <a:endParaRPr lang="en-U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517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  <p:bldP spid="17" grpId="0"/>
      <p:bldP spid="1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26913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How quickly can you play this game?</a:t>
            </a:r>
            <a:endParaRPr lang="en-US" dirty="0">
              <a:latin typeface="+mn-lt"/>
            </a:endParaRPr>
          </a:p>
        </p:txBody>
      </p:sp>
      <p:sp>
        <p:nvSpPr>
          <p:cNvPr id="47" name="Content Placeholder 1"/>
          <p:cNvSpPr txBox="1">
            <a:spLocks/>
          </p:cNvSpPr>
          <p:nvPr/>
        </p:nvSpPr>
        <p:spPr>
          <a:xfrm>
            <a:off x="945342" y="2061842"/>
            <a:ext cx="646645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 give you uniform challenge c from 1 to n</a:t>
            </a:r>
          </a:p>
        </p:txBody>
      </p:sp>
      <p:sp>
        <p:nvSpPr>
          <p:cNvPr id="48" name="Content Placeholder 1"/>
          <p:cNvSpPr txBox="1">
            <a:spLocks/>
          </p:cNvSpPr>
          <p:nvPr/>
        </p:nvSpPr>
        <p:spPr>
          <a:xfrm>
            <a:off x="945342" y="2651499"/>
            <a:ext cx="646645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You return x</a:t>
            </a:r>
            <a:r>
              <a:rPr lang="en-US" sz="2800" baseline="-25000" dirty="0" smtClean="0"/>
              <a:t>c</a:t>
            </a:r>
          </a:p>
        </p:txBody>
      </p:sp>
      <p:sp>
        <p:nvSpPr>
          <p:cNvPr id="49" name="Content Placeholder 1"/>
          <p:cNvSpPr txBox="1">
            <a:spLocks/>
          </p:cNvSpPr>
          <p:nvPr/>
        </p:nvSpPr>
        <p:spPr>
          <a:xfrm>
            <a:off x="945342" y="1472184"/>
            <a:ext cx="7490072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You have x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and whatever storage you want</a:t>
            </a:r>
            <a:endParaRPr lang="en-US" dirty="0">
              <a:cs typeface="Times New Roman" charset="0"/>
            </a:endParaRPr>
          </a:p>
        </p:txBody>
      </p:sp>
      <p:sp>
        <p:nvSpPr>
          <p:cNvPr id="50" name="Content Placeholder 1"/>
          <p:cNvSpPr txBox="1">
            <a:spLocks/>
          </p:cNvSpPr>
          <p:nvPr/>
        </p:nvSpPr>
        <p:spPr>
          <a:xfrm>
            <a:off x="77278" y="3698865"/>
            <a:ext cx="8815216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If you store nothing but x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: n/2 H-queries per challenge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>
            <a:off x="76131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>
            <a:spLocks noChangeAspect="1"/>
          </p:cNvSpPr>
          <p:nvPr/>
        </p:nvSpPr>
        <p:spPr>
          <a:xfrm>
            <a:off x="129533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/>
          <p:cNvCxnSpPr>
            <a:stCxn id="39" idx="6"/>
            <a:endCxn id="40" idx="2"/>
          </p:cNvCxnSpPr>
          <p:nvPr/>
        </p:nvCxnSpPr>
        <p:spPr>
          <a:xfrm>
            <a:off x="102100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40" idx="6"/>
            <a:endCxn id="43" idx="2"/>
          </p:cNvCxnSpPr>
          <p:nvPr/>
        </p:nvCxnSpPr>
        <p:spPr>
          <a:xfrm>
            <a:off x="1555034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>
            <a:spLocks noChangeAspect="1"/>
          </p:cNvSpPr>
          <p:nvPr/>
        </p:nvSpPr>
        <p:spPr>
          <a:xfrm>
            <a:off x="182936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>
            <a:spLocks noChangeAspect="1"/>
          </p:cNvSpPr>
          <p:nvPr/>
        </p:nvSpPr>
        <p:spPr>
          <a:xfrm>
            <a:off x="236338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2" name="Straight Arrow Connector 51"/>
          <p:cNvCxnSpPr>
            <a:stCxn id="43" idx="6"/>
            <a:endCxn id="44" idx="2"/>
          </p:cNvCxnSpPr>
          <p:nvPr/>
        </p:nvCxnSpPr>
        <p:spPr>
          <a:xfrm>
            <a:off x="208905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4" idx="6"/>
            <a:endCxn id="55" idx="2"/>
          </p:cNvCxnSpPr>
          <p:nvPr/>
        </p:nvCxnSpPr>
        <p:spPr>
          <a:xfrm>
            <a:off x="2623084" y="1075935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>
            <a:spLocks noChangeAspect="1"/>
          </p:cNvSpPr>
          <p:nvPr/>
        </p:nvSpPr>
        <p:spPr>
          <a:xfrm>
            <a:off x="2885767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2869690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337725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8" name="Straight Arrow Connector 57"/>
          <p:cNvCxnSpPr>
            <a:stCxn id="56" idx="6"/>
            <a:endCxn id="57" idx="2"/>
          </p:cNvCxnSpPr>
          <p:nvPr/>
        </p:nvCxnSpPr>
        <p:spPr>
          <a:xfrm>
            <a:off x="3129388" y="1075935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7" idx="6"/>
            <a:endCxn id="60" idx="2"/>
          </p:cNvCxnSpPr>
          <p:nvPr/>
        </p:nvCxnSpPr>
        <p:spPr>
          <a:xfrm>
            <a:off x="3636957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>
            <a:spLocks noChangeAspect="1"/>
          </p:cNvSpPr>
          <p:nvPr/>
        </p:nvSpPr>
        <p:spPr>
          <a:xfrm>
            <a:off x="3911284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44530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2" name="Straight Arrow Connector 61"/>
          <p:cNvCxnSpPr>
            <a:stCxn id="60" idx="6"/>
            <a:endCxn id="61" idx="2"/>
          </p:cNvCxnSpPr>
          <p:nvPr/>
        </p:nvCxnSpPr>
        <p:spPr>
          <a:xfrm>
            <a:off x="4170982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61" idx="6"/>
            <a:endCxn id="65" idx="2"/>
          </p:cNvCxnSpPr>
          <p:nvPr/>
        </p:nvCxnSpPr>
        <p:spPr>
          <a:xfrm>
            <a:off x="4705007" y="1075935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>
            <a:spLocks noChangeAspect="1"/>
          </p:cNvSpPr>
          <p:nvPr/>
        </p:nvSpPr>
        <p:spPr>
          <a:xfrm>
            <a:off x="4941234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5" name="Oval 64"/>
          <p:cNvSpPr>
            <a:spLocks noChangeAspect="1"/>
          </p:cNvSpPr>
          <p:nvPr/>
        </p:nvSpPr>
        <p:spPr>
          <a:xfrm>
            <a:off x="491702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6" name="Oval 65"/>
          <p:cNvSpPr>
            <a:spLocks noChangeAspect="1"/>
          </p:cNvSpPr>
          <p:nvPr/>
        </p:nvSpPr>
        <p:spPr>
          <a:xfrm>
            <a:off x="545104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7" name="Straight Arrow Connector 66"/>
          <p:cNvCxnSpPr>
            <a:stCxn id="65" idx="6"/>
            <a:endCxn id="66" idx="2"/>
          </p:cNvCxnSpPr>
          <p:nvPr/>
        </p:nvCxnSpPr>
        <p:spPr>
          <a:xfrm>
            <a:off x="517672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6" idx="6"/>
            <a:endCxn id="69" idx="2"/>
          </p:cNvCxnSpPr>
          <p:nvPr/>
        </p:nvCxnSpPr>
        <p:spPr>
          <a:xfrm>
            <a:off x="5710747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>
            <a:spLocks noChangeAspect="1"/>
          </p:cNvSpPr>
          <p:nvPr/>
        </p:nvSpPr>
        <p:spPr>
          <a:xfrm>
            <a:off x="598507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70" name="Oval 69"/>
          <p:cNvSpPr>
            <a:spLocks noChangeAspect="1"/>
          </p:cNvSpPr>
          <p:nvPr/>
        </p:nvSpPr>
        <p:spPr>
          <a:xfrm>
            <a:off x="651909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70"/>
          <p:cNvCxnSpPr>
            <a:stCxn id="69" idx="6"/>
            <a:endCxn id="70" idx="2"/>
          </p:cNvCxnSpPr>
          <p:nvPr/>
        </p:nvCxnSpPr>
        <p:spPr>
          <a:xfrm>
            <a:off x="624477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70" idx="6"/>
            <a:endCxn id="73" idx="2"/>
          </p:cNvCxnSpPr>
          <p:nvPr/>
        </p:nvCxnSpPr>
        <p:spPr>
          <a:xfrm flipV="1">
            <a:off x="6778797" y="1067026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>
            <a:spLocks noChangeAspect="1"/>
          </p:cNvSpPr>
          <p:nvPr/>
        </p:nvSpPr>
        <p:spPr>
          <a:xfrm>
            <a:off x="7015024" y="937177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4" name="Oval 73"/>
          <p:cNvSpPr>
            <a:spLocks noChangeAspect="1"/>
          </p:cNvSpPr>
          <p:nvPr/>
        </p:nvSpPr>
        <p:spPr>
          <a:xfrm>
            <a:off x="700015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5" name="Straight Arrow Connector 74"/>
          <p:cNvCxnSpPr>
            <a:stCxn id="74" idx="6"/>
            <a:endCxn id="76" idx="2"/>
          </p:cNvCxnSpPr>
          <p:nvPr/>
        </p:nvCxnSpPr>
        <p:spPr>
          <a:xfrm>
            <a:off x="7259857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>
            <a:spLocks noChangeAspect="1"/>
          </p:cNvSpPr>
          <p:nvPr/>
        </p:nvSpPr>
        <p:spPr>
          <a:xfrm>
            <a:off x="7534184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77" name="Oval 76"/>
          <p:cNvSpPr>
            <a:spLocks noChangeAspect="1"/>
          </p:cNvSpPr>
          <p:nvPr/>
        </p:nvSpPr>
        <p:spPr>
          <a:xfrm>
            <a:off x="806820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78" name="Straight Arrow Connector 77"/>
          <p:cNvCxnSpPr>
            <a:stCxn id="76" idx="6"/>
            <a:endCxn id="77" idx="2"/>
          </p:cNvCxnSpPr>
          <p:nvPr/>
        </p:nvCxnSpPr>
        <p:spPr>
          <a:xfrm>
            <a:off x="7793882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>
            <a:spLocks noChangeAspect="1"/>
          </p:cNvSpPr>
          <p:nvPr/>
        </p:nvSpPr>
        <p:spPr>
          <a:xfrm>
            <a:off x="754975" y="91326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>
            <a:spLocks noChangeAspect="1"/>
          </p:cNvSpPr>
          <p:nvPr/>
        </p:nvSpPr>
        <p:spPr>
          <a:xfrm>
            <a:off x="8062344" y="915754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x</a:t>
            </a:r>
            <a:r>
              <a:rPr lang="en-US" baseline="-25000" dirty="0" err="1" smtClean="0">
                <a:solidFill>
                  <a:schemeClr val="tx1"/>
                </a:solidFill>
              </a:rPr>
              <a:t>n</a:t>
            </a:r>
            <a:endParaRPr lang="en-US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666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Memory-Hard Functions</a:t>
            </a:r>
            <a:endParaRPr lang="en-US" dirty="0">
              <a:latin typeface="+mn-lt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6632" y="810363"/>
            <a:ext cx="9296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Goal</a:t>
            </a:r>
            <a:r>
              <a:rPr lang="en-US" sz="2400" dirty="0" smtClean="0"/>
              <a:t>: Find moderately hard F for which </a:t>
            </a:r>
            <a:br>
              <a:rPr lang="en-US" sz="2400" dirty="0" smtClean="0"/>
            </a:br>
            <a:r>
              <a:rPr lang="en-US" sz="2400" dirty="0" smtClean="0"/>
              <a:t>special-purpose hardware, parallelism, and amortization do not help.</a:t>
            </a:r>
            <a:endParaRPr lang="en-US" sz="2400" u="sng" dirty="0"/>
          </a:p>
        </p:txBody>
      </p:sp>
      <p:sp>
        <p:nvSpPr>
          <p:cNvPr id="25" name="TextBox 24"/>
          <p:cNvSpPr txBox="1"/>
          <p:nvPr/>
        </p:nvSpPr>
        <p:spPr>
          <a:xfrm>
            <a:off x="38532" y="1877163"/>
            <a:ext cx="9296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Proposal</a:t>
            </a:r>
            <a:r>
              <a:rPr lang="en-US" sz="2400" dirty="0" smtClean="0"/>
              <a:t> [Percival 2009]: make a function that needs a lot of memory</a:t>
            </a:r>
            <a:endParaRPr lang="en-US" sz="2400" u="sng" dirty="0"/>
          </a:p>
        </p:txBody>
      </p:sp>
      <p:sp>
        <p:nvSpPr>
          <p:cNvPr id="94" name="TextBox 93"/>
          <p:cNvSpPr txBox="1"/>
          <p:nvPr/>
        </p:nvSpPr>
        <p:spPr>
          <a:xfrm>
            <a:off x="3073833" y="2366256"/>
            <a:ext cx="618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(memory is always general, unlike computation)</a:t>
            </a:r>
            <a:endParaRPr lang="en-US" sz="2400" dirty="0"/>
          </a:p>
        </p:txBody>
      </p:sp>
      <p:sp>
        <p:nvSpPr>
          <p:cNvPr id="95" name="TextBox 94"/>
          <p:cNvSpPr txBox="1"/>
          <p:nvPr/>
        </p:nvSpPr>
        <p:spPr>
          <a:xfrm>
            <a:off x="3150033" y="3306056"/>
            <a:ext cx="618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Make sure parallelism cannot help</a:t>
            </a:r>
            <a:endParaRPr lang="en-US" sz="2400" dirty="0"/>
          </a:p>
        </p:txBody>
      </p:sp>
      <p:sp>
        <p:nvSpPr>
          <p:cNvPr id="96" name="TextBox 95"/>
          <p:cNvSpPr txBox="1"/>
          <p:nvPr/>
        </p:nvSpPr>
        <p:spPr>
          <a:xfrm>
            <a:off x="3150033" y="3695577"/>
            <a:ext cx="618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(force evaluation to cost the same)</a:t>
            </a:r>
            <a:endParaRPr lang="en-US" sz="2400" dirty="0"/>
          </a:p>
        </p:txBody>
      </p:sp>
      <p:sp>
        <p:nvSpPr>
          <p:cNvPr id="97" name="TextBox 96"/>
          <p:cNvSpPr txBox="1"/>
          <p:nvPr/>
        </p:nvSpPr>
        <p:spPr>
          <a:xfrm>
            <a:off x="3188133" y="4381091"/>
            <a:ext cx="618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Complexity measure: memory </a:t>
            </a:r>
            <a:r>
              <a:rPr lang="en-US" sz="2400" dirty="0">
                <a:sym typeface="Symbol"/>
              </a:rPr>
              <a:t></a:t>
            </a:r>
            <a:r>
              <a:rPr lang="en-US" sz="2400" dirty="0"/>
              <a:t> </a:t>
            </a:r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6632" y="5676309"/>
            <a:ext cx="7591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Note:</a:t>
            </a:r>
            <a:r>
              <a:rPr lang="en-US" sz="2400" dirty="0" smtClean="0"/>
              <a:t> memory-hard </a:t>
            </a:r>
            <a:r>
              <a:rPr lang="en-US" sz="2400" dirty="0" smtClean="0">
                <a:sym typeface="Symbol"/>
              </a:rPr>
              <a:t> need to buy a lot of memory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841839" y="6089560"/>
            <a:ext cx="9741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memory-hard </a:t>
            </a:r>
            <a:r>
              <a:rPr lang="en-US" sz="2400" dirty="0" smtClean="0">
                <a:sym typeface="Symbol"/>
              </a:rPr>
              <a:t>= need to pay a lot of rent (electricity) for memory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3947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94" grpId="0"/>
      <p:bldP spid="95" grpId="0"/>
      <p:bldP spid="96" grpId="0"/>
      <p:bldP spid="97" grpId="0"/>
      <p:bldP spid="9" grpId="0"/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26913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How quickly can you play this game?</a:t>
            </a:r>
            <a:endParaRPr lang="en-US" dirty="0">
              <a:latin typeface="+mn-lt"/>
            </a:endParaRPr>
          </a:p>
        </p:txBody>
      </p:sp>
      <p:sp>
        <p:nvSpPr>
          <p:cNvPr id="50" name="Content Placeholder 1"/>
          <p:cNvSpPr txBox="1">
            <a:spLocks/>
          </p:cNvSpPr>
          <p:nvPr/>
        </p:nvSpPr>
        <p:spPr>
          <a:xfrm>
            <a:off x="77278" y="3698865"/>
            <a:ext cx="8815216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If you store nothing but x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: n/2 H-queries per challenge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51" name="Content Placeholder 1"/>
          <p:cNvSpPr txBox="1">
            <a:spLocks/>
          </p:cNvSpPr>
          <p:nvPr/>
        </p:nvSpPr>
        <p:spPr>
          <a:xfrm>
            <a:off x="72288" y="4410016"/>
            <a:ext cx="8815216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If you store p hash values: n/(2p) H-queries per challenge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53" name="Content Placeholder 1"/>
          <p:cNvSpPr txBox="1">
            <a:spLocks/>
          </p:cNvSpPr>
          <p:nvPr/>
        </p:nvSpPr>
        <p:spPr>
          <a:xfrm>
            <a:off x="72288" y="5078508"/>
            <a:ext cx="8815216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If you store something other than hash values?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>
            <a:off x="76131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>
            <a:spLocks noChangeAspect="1"/>
          </p:cNvSpPr>
          <p:nvPr/>
        </p:nvSpPr>
        <p:spPr>
          <a:xfrm>
            <a:off x="129533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/>
          <p:cNvCxnSpPr>
            <a:stCxn id="39" idx="6"/>
            <a:endCxn id="40" idx="2"/>
          </p:cNvCxnSpPr>
          <p:nvPr/>
        </p:nvCxnSpPr>
        <p:spPr>
          <a:xfrm>
            <a:off x="102100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40" idx="6"/>
            <a:endCxn id="43" idx="2"/>
          </p:cNvCxnSpPr>
          <p:nvPr/>
        </p:nvCxnSpPr>
        <p:spPr>
          <a:xfrm>
            <a:off x="1555034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>
            <a:spLocks noChangeAspect="1"/>
          </p:cNvSpPr>
          <p:nvPr/>
        </p:nvSpPr>
        <p:spPr>
          <a:xfrm>
            <a:off x="182936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>
            <a:spLocks noChangeAspect="1"/>
          </p:cNvSpPr>
          <p:nvPr/>
        </p:nvSpPr>
        <p:spPr>
          <a:xfrm>
            <a:off x="2363386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2" name="Straight Arrow Connector 51"/>
          <p:cNvCxnSpPr>
            <a:stCxn id="43" idx="6"/>
            <a:endCxn id="44" idx="2"/>
          </p:cNvCxnSpPr>
          <p:nvPr/>
        </p:nvCxnSpPr>
        <p:spPr>
          <a:xfrm>
            <a:off x="208905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4" idx="6"/>
            <a:endCxn id="55" idx="2"/>
          </p:cNvCxnSpPr>
          <p:nvPr/>
        </p:nvCxnSpPr>
        <p:spPr>
          <a:xfrm>
            <a:off x="2623084" y="1075935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>
            <a:spLocks noChangeAspect="1"/>
          </p:cNvSpPr>
          <p:nvPr/>
        </p:nvSpPr>
        <p:spPr>
          <a:xfrm>
            <a:off x="2885767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2869690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337725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8" name="Straight Arrow Connector 57"/>
          <p:cNvCxnSpPr>
            <a:stCxn id="56" idx="6"/>
            <a:endCxn id="57" idx="2"/>
          </p:cNvCxnSpPr>
          <p:nvPr/>
        </p:nvCxnSpPr>
        <p:spPr>
          <a:xfrm>
            <a:off x="3129388" y="1075935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7" idx="6"/>
            <a:endCxn id="60" idx="2"/>
          </p:cNvCxnSpPr>
          <p:nvPr/>
        </p:nvCxnSpPr>
        <p:spPr>
          <a:xfrm>
            <a:off x="3636957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>
            <a:spLocks noChangeAspect="1"/>
          </p:cNvSpPr>
          <p:nvPr/>
        </p:nvSpPr>
        <p:spPr>
          <a:xfrm>
            <a:off x="3911284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445309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2" name="Straight Arrow Connector 61"/>
          <p:cNvCxnSpPr>
            <a:stCxn id="60" idx="6"/>
            <a:endCxn id="61" idx="2"/>
          </p:cNvCxnSpPr>
          <p:nvPr/>
        </p:nvCxnSpPr>
        <p:spPr>
          <a:xfrm>
            <a:off x="4170982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61" idx="6"/>
            <a:endCxn id="65" idx="2"/>
          </p:cNvCxnSpPr>
          <p:nvPr/>
        </p:nvCxnSpPr>
        <p:spPr>
          <a:xfrm>
            <a:off x="4705007" y="1075935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>
            <a:spLocks noChangeAspect="1"/>
          </p:cNvSpPr>
          <p:nvPr/>
        </p:nvSpPr>
        <p:spPr>
          <a:xfrm>
            <a:off x="4941234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5" name="Oval 64"/>
          <p:cNvSpPr>
            <a:spLocks noChangeAspect="1"/>
          </p:cNvSpPr>
          <p:nvPr/>
        </p:nvSpPr>
        <p:spPr>
          <a:xfrm>
            <a:off x="491702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6" name="Oval 65"/>
          <p:cNvSpPr>
            <a:spLocks noChangeAspect="1"/>
          </p:cNvSpPr>
          <p:nvPr/>
        </p:nvSpPr>
        <p:spPr>
          <a:xfrm>
            <a:off x="545104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7" name="Straight Arrow Connector 66"/>
          <p:cNvCxnSpPr>
            <a:stCxn id="65" idx="6"/>
            <a:endCxn id="66" idx="2"/>
          </p:cNvCxnSpPr>
          <p:nvPr/>
        </p:nvCxnSpPr>
        <p:spPr>
          <a:xfrm>
            <a:off x="517672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6" idx="6"/>
            <a:endCxn id="69" idx="2"/>
          </p:cNvCxnSpPr>
          <p:nvPr/>
        </p:nvCxnSpPr>
        <p:spPr>
          <a:xfrm>
            <a:off x="5710747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>
            <a:spLocks noChangeAspect="1"/>
          </p:cNvSpPr>
          <p:nvPr/>
        </p:nvSpPr>
        <p:spPr>
          <a:xfrm>
            <a:off x="598507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70" name="Oval 69"/>
          <p:cNvSpPr>
            <a:spLocks noChangeAspect="1"/>
          </p:cNvSpPr>
          <p:nvPr/>
        </p:nvSpPr>
        <p:spPr>
          <a:xfrm>
            <a:off x="6519099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70"/>
          <p:cNvCxnSpPr>
            <a:stCxn id="69" idx="6"/>
            <a:endCxn id="70" idx="2"/>
          </p:cNvCxnSpPr>
          <p:nvPr/>
        </p:nvCxnSpPr>
        <p:spPr>
          <a:xfrm>
            <a:off x="624477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70" idx="6"/>
            <a:endCxn id="73" idx="2"/>
          </p:cNvCxnSpPr>
          <p:nvPr/>
        </p:nvCxnSpPr>
        <p:spPr>
          <a:xfrm flipV="1">
            <a:off x="6778797" y="1067026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>
            <a:spLocks noChangeAspect="1"/>
          </p:cNvSpPr>
          <p:nvPr/>
        </p:nvSpPr>
        <p:spPr>
          <a:xfrm>
            <a:off x="7015024" y="937177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4" name="Oval 73"/>
          <p:cNvSpPr>
            <a:spLocks noChangeAspect="1"/>
          </p:cNvSpPr>
          <p:nvPr/>
        </p:nvSpPr>
        <p:spPr>
          <a:xfrm>
            <a:off x="700015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5" name="Straight Arrow Connector 74"/>
          <p:cNvCxnSpPr>
            <a:stCxn id="74" idx="6"/>
            <a:endCxn id="76" idx="2"/>
          </p:cNvCxnSpPr>
          <p:nvPr/>
        </p:nvCxnSpPr>
        <p:spPr>
          <a:xfrm>
            <a:off x="7259857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>
            <a:spLocks noChangeAspect="1"/>
          </p:cNvSpPr>
          <p:nvPr/>
        </p:nvSpPr>
        <p:spPr>
          <a:xfrm>
            <a:off x="7534184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77" name="Oval 76"/>
          <p:cNvSpPr>
            <a:spLocks noChangeAspect="1"/>
          </p:cNvSpPr>
          <p:nvPr/>
        </p:nvSpPr>
        <p:spPr>
          <a:xfrm>
            <a:off x="806820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78" name="Straight Arrow Connector 77"/>
          <p:cNvCxnSpPr>
            <a:stCxn id="76" idx="6"/>
            <a:endCxn id="77" idx="2"/>
          </p:cNvCxnSpPr>
          <p:nvPr/>
        </p:nvCxnSpPr>
        <p:spPr>
          <a:xfrm>
            <a:off x="7793882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>
            <a:spLocks noChangeAspect="1"/>
          </p:cNvSpPr>
          <p:nvPr/>
        </p:nvSpPr>
        <p:spPr>
          <a:xfrm>
            <a:off x="754975" y="91326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>
            <a:spLocks noChangeAspect="1"/>
          </p:cNvSpPr>
          <p:nvPr/>
        </p:nvSpPr>
        <p:spPr>
          <a:xfrm>
            <a:off x="8062344" y="915754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x</a:t>
            </a:r>
            <a:r>
              <a:rPr lang="en-US" baseline="-25000" dirty="0" err="1" smtClean="0">
                <a:solidFill>
                  <a:schemeClr val="tx1"/>
                </a:solidFill>
              </a:rPr>
              <a:t>n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5" name="Content Placeholder 1"/>
          <p:cNvSpPr txBox="1">
            <a:spLocks/>
          </p:cNvSpPr>
          <p:nvPr/>
        </p:nvSpPr>
        <p:spPr>
          <a:xfrm>
            <a:off x="945342" y="2061842"/>
            <a:ext cx="646645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 give you uniform challenge c from 1 to n</a:t>
            </a:r>
          </a:p>
        </p:txBody>
      </p:sp>
      <p:sp>
        <p:nvSpPr>
          <p:cNvPr id="81" name="Content Placeholder 1"/>
          <p:cNvSpPr txBox="1">
            <a:spLocks/>
          </p:cNvSpPr>
          <p:nvPr/>
        </p:nvSpPr>
        <p:spPr>
          <a:xfrm>
            <a:off x="945342" y="2651499"/>
            <a:ext cx="646645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You return x</a:t>
            </a:r>
            <a:r>
              <a:rPr lang="en-US" sz="2800" baseline="-25000" dirty="0" smtClean="0"/>
              <a:t>c</a:t>
            </a:r>
          </a:p>
        </p:txBody>
      </p:sp>
      <p:sp>
        <p:nvSpPr>
          <p:cNvPr id="82" name="Content Placeholder 1"/>
          <p:cNvSpPr txBox="1">
            <a:spLocks/>
          </p:cNvSpPr>
          <p:nvPr/>
        </p:nvSpPr>
        <p:spPr>
          <a:xfrm>
            <a:off x="945342" y="1472184"/>
            <a:ext cx="7490072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You have x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and whatever storage you want</a:t>
            </a:r>
            <a:endParaRPr lang="en-US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249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25057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How can it help to store something else?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7305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25057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How can it help to store something else?</a:t>
            </a:r>
            <a:endParaRPr lang="en-US" dirty="0">
              <a:latin typeface="+mn-lt"/>
            </a:endParaRPr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>
            <a:off x="97791" y="1780077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0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971588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>
            <a:off x="1505613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>
            <a:stCxn id="41" idx="6"/>
            <a:endCxn id="42" idx="2"/>
          </p:cNvCxnSpPr>
          <p:nvPr/>
        </p:nvCxnSpPr>
        <p:spPr>
          <a:xfrm>
            <a:off x="1231286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2" idx="6"/>
            <a:endCxn id="52" idx="2"/>
          </p:cNvCxnSpPr>
          <p:nvPr/>
        </p:nvCxnSpPr>
        <p:spPr>
          <a:xfrm>
            <a:off x="1765311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>
            <a:spLocks noChangeAspect="1"/>
          </p:cNvSpPr>
          <p:nvPr/>
        </p:nvSpPr>
        <p:spPr>
          <a:xfrm>
            <a:off x="2039638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2573663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52" idx="6"/>
            <a:endCxn id="54" idx="2"/>
          </p:cNvCxnSpPr>
          <p:nvPr/>
        </p:nvCxnSpPr>
        <p:spPr>
          <a:xfrm>
            <a:off x="2299336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4" idx="6"/>
            <a:endCxn id="61" idx="2"/>
          </p:cNvCxnSpPr>
          <p:nvPr/>
        </p:nvCxnSpPr>
        <p:spPr>
          <a:xfrm>
            <a:off x="2833361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61" idx="6"/>
            <a:endCxn id="60" idx="2"/>
          </p:cNvCxnSpPr>
          <p:nvPr/>
        </p:nvCxnSpPr>
        <p:spPr>
          <a:xfrm>
            <a:off x="3367386" y="2787680"/>
            <a:ext cx="374070" cy="284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>
            <a:spLocks noChangeAspect="1"/>
          </p:cNvSpPr>
          <p:nvPr/>
        </p:nvSpPr>
        <p:spPr>
          <a:xfrm>
            <a:off x="3741456" y="2529925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3107688" y="26578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3120388" y="25054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971588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1505613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5" name="Straight Arrow Connector 64"/>
          <p:cNvCxnSpPr>
            <a:stCxn id="63" idx="6"/>
            <a:endCxn id="64" idx="2"/>
          </p:cNvCxnSpPr>
          <p:nvPr/>
        </p:nvCxnSpPr>
        <p:spPr>
          <a:xfrm>
            <a:off x="1231286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4" idx="6"/>
            <a:endCxn id="67" idx="2"/>
          </p:cNvCxnSpPr>
          <p:nvPr/>
        </p:nvCxnSpPr>
        <p:spPr>
          <a:xfrm>
            <a:off x="1765311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>
            <a:spLocks noChangeAspect="1"/>
          </p:cNvSpPr>
          <p:nvPr/>
        </p:nvSpPr>
        <p:spPr>
          <a:xfrm>
            <a:off x="2039638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>
            <a:spLocks noChangeAspect="1"/>
          </p:cNvSpPr>
          <p:nvPr/>
        </p:nvSpPr>
        <p:spPr>
          <a:xfrm>
            <a:off x="2573663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9" name="Straight Arrow Connector 68"/>
          <p:cNvCxnSpPr>
            <a:stCxn id="67" idx="6"/>
            <a:endCxn id="68" idx="2"/>
          </p:cNvCxnSpPr>
          <p:nvPr/>
        </p:nvCxnSpPr>
        <p:spPr>
          <a:xfrm>
            <a:off x="2299336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8" idx="6"/>
            <a:endCxn id="73" idx="2"/>
          </p:cNvCxnSpPr>
          <p:nvPr/>
        </p:nvCxnSpPr>
        <p:spPr>
          <a:xfrm>
            <a:off x="2833361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73" idx="6"/>
            <a:endCxn id="72" idx="2"/>
          </p:cNvCxnSpPr>
          <p:nvPr/>
        </p:nvCxnSpPr>
        <p:spPr>
          <a:xfrm>
            <a:off x="3367386" y="3295680"/>
            <a:ext cx="374070" cy="107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>
            <a:spLocks noChangeAspect="1"/>
          </p:cNvSpPr>
          <p:nvPr/>
        </p:nvSpPr>
        <p:spPr>
          <a:xfrm>
            <a:off x="3741456" y="3045842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3" name="Oval 72"/>
          <p:cNvSpPr>
            <a:spLocks noChangeAspect="1"/>
          </p:cNvSpPr>
          <p:nvPr/>
        </p:nvSpPr>
        <p:spPr>
          <a:xfrm>
            <a:off x="3107688" y="31658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4" name="Oval 73"/>
          <p:cNvSpPr>
            <a:spLocks noChangeAspect="1"/>
          </p:cNvSpPr>
          <p:nvPr/>
        </p:nvSpPr>
        <p:spPr>
          <a:xfrm>
            <a:off x="3120388" y="30134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>
            <a:spLocks noChangeAspect="1"/>
          </p:cNvSpPr>
          <p:nvPr/>
        </p:nvSpPr>
        <p:spPr>
          <a:xfrm>
            <a:off x="982037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1516062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>
            <a:stCxn id="75" idx="6"/>
            <a:endCxn id="76" idx="2"/>
          </p:cNvCxnSpPr>
          <p:nvPr/>
        </p:nvCxnSpPr>
        <p:spPr>
          <a:xfrm>
            <a:off x="1241735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6" idx="6"/>
            <a:endCxn id="79" idx="2"/>
          </p:cNvCxnSpPr>
          <p:nvPr/>
        </p:nvCxnSpPr>
        <p:spPr>
          <a:xfrm>
            <a:off x="1775760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>
            <a:spLocks noChangeAspect="1"/>
          </p:cNvSpPr>
          <p:nvPr/>
        </p:nvSpPr>
        <p:spPr>
          <a:xfrm>
            <a:off x="2050087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>
            <a:spLocks noChangeAspect="1"/>
          </p:cNvSpPr>
          <p:nvPr/>
        </p:nvSpPr>
        <p:spPr>
          <a:xfrm>
            <a:off x="2584112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/>
          <p:cNvCxnSpPr>
            <a:stCxn id="79" idx="6"/>
            <a:endCxn id="80" idx="2"/>
          </p:cNvCxnSpPr>
          <p:nvPr/>
        </p:nvCxnSpPr>
        <p:spPr>
          <a:xfrm>
            <a:off x="2309785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80" idx="6"/>
            <a:endCxn id="85" idx="2"/>
          </p:cNvCxnSpPr>
          <p:nvPr/>
        </p:nvCxnSpPr>
        <p:spPr>
          <a:xfrm>
            <a:off x="2843810" y="865677"/>
            <a:ext cx="2362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3352800" y="863600"/>
            <a:ext cx="375170" cy="189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>
            <a:spLocks noChangeAspect="1"/>
          </p:cNvSpPr>
          <p:nvPr/>
        </p:nvSpPr>
        <p:spPr>
          <a:xfrm>
            <a:off x="3741456" y="604888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5" name="Oval 84"/>
          <p:cNvSpPr>
            <a:spLocks noChangeAspect="1"/>
          </p:cNvSpPr>
          <p:nvPr/>
        </p:nvSpPr>
        <p:spPr>
          <a:xfrm>
            <a:off x="3080037" y="7358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6" name="Oval 85"/>
          <p:cNvSpPr>
            <a:spLocks noChangeAspect="1"/>
          </p:cNvSpPr>
          <p:nvPr/>
        </p:nvSpPr>
        <p:spPr>
          <a:xfrm>
            <a:off x="3067337" y="5834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7" name="Oval 86"/>
          <p:cNvSpPr>
            <a:spLocks noChangeAspect="1"/>
          </p:cNvSpPr>
          <p:nvPr/>
        </p:nvSpPr>
        <p:spPr>
          <a:xfrm>
            <a:off x="982037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8" name="Oval 87"/>
          <p:cNvSpPr>
            <a:spLocks noChangeAspect="1"/>
          </p:cNvSpPr>
          <p:nvPr/>
        </p:nvSpPr>
        <p:spPr>
          <a:xfrm>
            <a:off x="1516062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/>
          <p:cNvCxnSpPr>
            <a:stCxn id="87" idx="6"/>
            <a:endCxn id="88" idx="2"/>
          </p:cNvCxnSpPr>
          <p:nvPr/>
        </p:nvCxnSpPr>
        <p:spPr>
          <a:xfrm>
            <a:off x="1241735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88" idx="6"/>
            <a:endCxn id="91" idx="2"/>
          </p:cNvCxnSpPr>
          <p:nvPr/>
        </p:nvCxnSpPr>
        <p:spPr>
          <a:xfrm>
            <a:off x="1775760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>
            <a:spLocks noChangeAspect="1"/>
          </p:cNvSpPr>
          <p:nvPr/>
        </p:nvSpPr>
        <p:spPr>
          <a:xfrm>
            <a:off x="2050087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>
            <a:spLocks noChangeAspect="1"/>
          </p:cNvSpPr>
          <p:nvPr/>
        </p:nvSpPr>
        <p:spPr>
          <a:xfrm>
            <a:off x="2584112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3" name="Straight Arrow Connector 92"/>
          <p:cNvCxnSpPr>
            <a:stCxn id="91" idx="6"/>
            <a:endCxn id="92" idx="2"/>
          </p:cNvCxnSpPr>
          <p:nvPr/>
        </p:nvCxnSpPr>
        <p:spPr>
          <a:xfrm>
            <a:off x="2309785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92" idx="6"/>
            <a:endCxn id="97" idx="2"/>
          </p:cNvCxnSpPr>
          <p:nvPr/>
        </p:nvCxnSpPr>
        <p:spPr>
          <a:xfrm>
            <a:off x="2843810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97" idx="6"/>
            <a:endCxn id="96" idx="2"/>
          </p:cNvCxnSpPr>
          <p:nvPr/>
        </p:nvCxnSpPr>
        <p:spPr>
          <a:xfrm>
            <a:off x="3377835" y="1373677"/>
            <a:ext cx="363621" cy="1448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>
            <a:spLocks noChangeAspect="1"/>
          </p:cNvSpPr>
          <p:nvPr/>
        </p:nvSpPr>
        <p:spPr>
          <a:xfrm>
            <a:off x="3741456" y="1127558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3118137" y="12438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3092737" y="10914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101" name="Straight Arrow Connector 100"/>
          <p:cNvCxnSpPr>
            <a:stCxn id="84" idx="6"/>
            <a:endCxn id="136" idx="1"/>
          </p:cNvCxnSpPr>
          <p:nvPr/>
        </p:nvCxnSpPr>
        <p:spPr>
          <a:xfrm>
            <a:off x="4262664" y="865492"/>
            <a:ext cx="360298" cy="8492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60" idx="6"/>
            <a:endCxn id="137" idx="1"/>
          </p:cNvCxnSpPr>
          <p:nvPr/>
        </p:nvCxnSpPr>
        <p:spPr>
          <a:xfrm>
            <a:off x="4262664" y="2790529"/>
            <a:ext cx="347598" cy="3815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72" idx="6"/>
            <a:endCxn id="137" idx="3"/>
          </p:cNvCxnSpPr>
          <p:nvPr/>
        </p:nvCxnSpPr>
        <p:spPr>
          <a:xfrm flipV="1">
            <a:off x="4262664" y="3196874"/>
            <a:ext cx="347598" cy="10957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96" idx="6"/>
            <a:endCxn id="136" idx="3"/>
          </p:cNvCxnSpPr>
          <p:nvPr/>
        </p:nvCxnSpPr>
        <p:spPr>
          <a:xfrm flipV="1">
            <a:off x="4262664" y="1318603"/>
            <a:ext cx="360298" cy="69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39" idx="4"/>
            <a:endCxn id="63" idx="2"/>
          </p:cNvCxnSpPr>
          <p:nvPr/>
        </p:nvCxnSpPr>
        <p:spPr>
          <a:xfrm>
            <a:off x="358141" y="2300777"/>
            <a:ext cx="613447" cy="99490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39" idx="5"/>
            <a:endCxn id="41" idx="2"/>
          </p:cNvCxnSpPr>
          <p:nvPr/>
        </p:nvCxnSpPr>
        <p:spPr>
          <a:xfrm>
            <a:off x="542236" y="2224522"/>
            <a:ext cx="429352" cy="56315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39" idx="0"/>
            <a:endCxn id="75" idx="3"/>
          </p:cNvCxnSpPr>
          <p:nvPr/>
        </p:nvCxnSpPr>
        <p:spPr>
          <a:xfrm flipV="1">
            <a:off x="358141" y="957494"/>
            <a:ext cx="661928" cy="82258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39" idx="7"/>
            <a:endCxn id="87" idx="2"/>
          </p:cNvCxnSpPr>
          <p:nvPr/>
        </p:nvCxnSpPr>
        <p:spPr>
          <a:xfrm flipV="1">
            <a:off x="542236" y="1373677"/>
            <a:ext cx="439801" cy="48265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6" name="Oval 135"/>
          <p:cNvSpPr>
            <a:spLocks noChangeAspect="1"/>
          </p:cNvSpPr>
          <p:nvPr/>
        </p:nvSpPr>
        <p:spPr>
          <a:xfrm>
            <a:off x="4546707" y="874158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4534007" y="2752429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220" name="Left Brace 8219"/>
          <p:cNvSpPr/>
          <p:nvPr/>
        </p:nvSpPr>
        <p:spPr>
          <a:xfrm rot="16200000">
            <a:off x="2411896" y="288214"/>
            <a:ext cx="259698" cy="3181336"/>
          </a:xfrm>
          <a:prstGeom prst="leftBrac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>
            <a:spLocks noChangeAspect="1"/>
          </p:cNvSpPr>
          <p:nvPr/>
        </p:nvSpPr>
        <p:spPr>
          <a:xfrm>
            <a:off x="2421337" y="1932312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n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391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72" grpId="0" animBg="1"/>
      <p:bldP spid="84" grpId="0" animBg="1"/>
      <p:bldP spid="96" grpId="0" animBg="1"/>
      <p:bldP spid="136" grpId="0" animBg="1"/>
      <p:bldP spid="13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25057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How can it help to store something else?</a:t>
            </a:r>
            <a:endParaRPr lang="en-US" dirty="0">
              <a:latin typeface="+mn-lt"/>
            </a:endParaRPr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>
            <a:off x="97791" y="1780077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0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971588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>
            <a:off x="1505613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>
            <a:stCxn id="41" idx="6"/>
            <a:endCxn id="42" idx="2"/>
          </p:cNvCxnSpPr>
          <p:nvPr/>
        </p:nvCxnSpPr>
        <p:spPr>
          <a:xfrm>
            <a:off x="1231286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2" idx="6"/>
            <a:endCxn id="52" idx="2"/>
          </p:cNvCxnSpPr>
          <p:nvPr/>
        </p:nvCxnSpPr>
        <p:spPr>
          <a:xfrm>
            <a:off x="1765311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>
            <a:spLocks noChangeAspect="1"/>
          </p:cNvSpPr>
          <p:nvPr/>
        </p:nvSpPr>
        <p:spPr>
          <a:xfrm>
            <a:off x="2039638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2573663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52" idx="6"/>
            <a:endCxn id="54" idx="2"/>
          </p:cNvCxnSpPr>
          <p:nvPr/>
        </p:nvCxnSpPr>
        <p:spPr>
          <a:xfrm>
            <a:off x="2299336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4" idx="6"/>
            <a:endCxn id="61" idx="2"/>
          </p:cNvCxnSpPr>
          <p:nvPr/>
        </p:nvCxnSpPr>
        <p:spPr>
          <a:xfrm>
            <a:off x="2833361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61" idx="6"/>
            <a:endCxn id="60" idx="2"/>
          </p:cNvCxnSpPr>
          <p:nvPr/>
        </p:nvCxnSpPr>
        <p:spPr>
          <a:xfrm>
            <a:off x="3367386" y="2787680"/>
            <a:ext cx="374070" cy="284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>
            <a:spLocks noChangeAspect="1"/>
          </p:cNvSpPr>
          <p:nvPr/>
        </p:nvSpPr>
        <p:spPr>
          <a:xfrm>
            <a:off x="3741456" y="2529925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3107688" y="26578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3120388" y="25054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971588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1505613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5" name="Straight Arrow Connector 64"/>
          <p:cNvCxnSpPr>
            <a:stCxn id="63" idx="6"/>
            <a:endCxn id="64" idx="2"/>
          </p:cNvCxnSpPr>
          <p:nvPr/>
        </p:nvCxnSpPr>
        <p:spPr>
          <a:xfrm>
            <a:off x="1231286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4" idx="6"/>
            <a:endCxn id="67" idx="2"/>
          </p:cNvCxnSpPr>
          <p:nvPr/>
        </p:nvCxnSpPr>
        <p:spPr>
          <a:xfrm>
            <a:off x="1765311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>
            <a:spLocks noChangeAspect="1"/>
          </p:cNvSpPr>
          <p:nvPr/>
        </p:nvSpPr>
        <p:spPr>
          <a:xfrm>
            <a:off x="2039638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>
            <a:spLocks noChangeAspect="1"/>
          </p:cNvSpPr>
          <p:nvPr/>
        </p:nvSpPr>
        <p:spPr>
          <a:xfrm>
            <a:off x="2573663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9" name="Straight Arrow Connector 68"/>
          <p:cNvCxnSpPr>
            <a:stCxn id="67" idx="6"/>
            <a:endCxn id="68" idx="2"/>
          </p:cNvCxnSpPr>
          <p:nvPr/>
        </p:nvCxnSpPr>
        <p:spPr>
          <a:xfrm>
            <a:off x="2299336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8" idx="6"/>
            <a:endCxn id="73" idx="2"/>
          </p:cNvCxnSpPr>
          <p:nvPr/>
        </p:nvCxnSpPr>
        <p:spPr>
          <a:xfrm>
            <a:off x="2833361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73" idx="6"/>
            <a:endCxn id="72" idx="2"/>
          </p:cNvCxnSpPr>
          <p:nvPr/>
        </p:nvCxnSpPr>
        <p:spPr>
          <a:xfrm>
            <a:off x="3367386" y="3295680"/>
            <a:ext cx="374070" cy="107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>
            <a:spLocks noChangeAspect="1"/>
          </p:cNvSpPr>
          <p:nvPr/>
        </p:nvSpPr>
        <p:spPr>
          <a:xfrm>
            <a:off x="3741456" y="3045842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3" name="Oval 72"/>
          <p:cNvSpPr>
            <a:spLocks noChangeAspect="1"/>
          </p:cNvSpPr>
          <p:nvPr/>
        </p:nvSpPr>
        <p:spPr>
          <a:xfrm>
            <a:off x="3107688" y="31658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4" name="Oval 73"/>
          <p:cNvSpPr>
            <a:spLocks noChangeAspect="1"/>
          </p:cNvSpPr>
          <p:nvPr/>
        </p:nvSpPr>
        <p:spPr>
          <a:xfrm>
            <a:off x="3120388" y="30134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>
            <a:spLocks noChangeAspect="1"/>
          </p:cNvSpPr>
          <p:nvPr/>
        </p:nvSpPr>
        <p:spPr>
          <a:xfrm>
            <a:off x="982037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1516062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>
            <a:stCxn id="75" idx="6"/>
            <a:endCxn id="76" idx="2"/>
          </p:cNvCxnSpPr>
          <p:nvPr/>
        </p:nvCxnSpPr>
        <p:spPr>
          <a:xfrm>
            <a:off x="1241735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6" idx="6"/>
            <a:endCxn id="79" idx="2"/>
          </p:cNvCxnSpPr>
          <p:nvPr/>
        </p:nvCxnSpPr>
        <p:spPr>
          <a:xfrm>
            <a:off x="1775760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>
            <a:spLocks noChangeAspect="1"/>
          </p:cNvSpPr>
          <p:nvPr/>
        </p:nvSpPr>
        <p:spPr>
          <a:xfrm>
            <a:off x="2050087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>
            <a:spLocks noChangeAspect="1"/>
          </p:cNvSpPr>
          <p:nvPr/>
        </p:nvSpPr>
        <p:spPr>
          <a:xfrm>
            <a:off x="2584112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/>
          <p:cNvCxnSpPr>
            <a:stCxn id="79" idx="6"/>
            <a:endCxn id="80" idx="2"/>
          </p:cNvCxnSpPr>
          <p:nvPr/>
        </p:nvCxnSpPr>
        <p:spPr>
          <a:xfrm>
            <a:off x="2309785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80" idx="6"/>
            <a:endCxn id="85" idx="2"/>
          </p:cNvCxnSpPr>
          <p:nvPr/>
        </p:nvCxnSpPr>
        <p:spPr>
          <a:xfrm>
            <a:off x="2843810" y="865677"/>
            <a:ext cx="2362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3352800" y="863600"/>
            <a:ext cx="375170" cy="189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>
            <a:spLocks noChangeAspect="1"/>
          </p:cNvSpPr>
          <p:nvPr/>
        </p:nvSpPr>
        <p:spPr>
          <a:xfrm>
            <a:off x="3741456" y="604888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5" name="Oval 84"/>
          <p:cNvSpPr>
            <a:spLocks noChangeAspect="1"/>
          </p:cNvSpPr>
          <p:nvPr/>
        </p:nvSpPr>
        <p:spPr>
          <a:xfrm>
            <a:off x="3080037" y="7358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6" name="Oval 85"/>
          <p:cNvSpPr>
            <a:spLocks noChangeAspect="1"/>
          </p:cNvSpPr>
          <p:nvPr/>
        </p:nvSpPr>
        <p:spPr>
          <a:xfrm>
            <a:off x="3067337" y="5834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7" name="Oval 86"/>
          <p:cNvSpPr>
            <a:spLocks noChangeAspect="1"/>
          </p:cNvSpPr>
          <p:nvPr/>
        </p:nvSpPr>
        <p:spPr>
          <a:xfrm>
            <a:off x="982037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8" name="Oval 87"/>
          <p:cNvSpPr>
            <a:spLocks noChangeAspect="1"/>
          </p:cNvSpPr>
          <p:nvPr/>
        </p:nvSpPr>
        <p:spPr>
          <a:xfrm>
            <a:off x="1516062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/>
          <p:cNvCxnSpPr>
            <a:stCxn id="87" idx="6"/>
            <a:endCxn id="88" idx="2"/>
          </p:cNvCxnSpPr>
          <p:nvPr/>
        </p:nvCxnSpPr>
        <p:spPr>
          <a:xfrm>
            <a:off x="1241735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88" idx="6"/>
            <a:endCxn id="91" idx="2"/>
          </p:cNvCxnSpPr>
          <p:nvPr/>
        </p:nvCxnSpPr>
        <p:spPr>
          <a:xfrm>
            <a:off x="1775760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>
            <a:spLocks noChangeAspect="1"/>
          </p:cNvSpPr>
          <p:nvPr/>
        </p:nvSpPr>
        <p:spPr>
          <a:xfrm>
            <a:off x="2050087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>
            <a:spLocks noChangeAspect="1"/>
          </p:cNvSpPr>
          <p:nvPr/>
        </p:nvSpPr>
        <p:spPr>
          <a:xfrm>
            <a:off x="2584112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3" name="Straight Arrow Connector 92"/>
          <p:cNvCxnSpPr>
            <a:stCxn id="91" idx="6"/>
            <a:endCxn id="92" idx="2"/>
          </p:cNvCxnSpPr>
          <p:nvPr/>
        </p:nvCxnSpPr>
        <p:spPr>
          <a:xfrm>
            <a:off x="2309785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92" idx="6"/>
            <a:endCxn id="97" idx="2"/>
          </p:cNvCxnSpPr>
          <p:nvPr/>
        </p:nvCxnSpPr>
        <p:spPr>
          <a:xfrm>
            <a:off x="2843810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97" idx="6"/>
            <a:endCxn id="96" idx="2"/>
          </p:cNvCxnSpPr>
          <p:nvPr/>
        </p:nvCxnSpPr>
        <p:spPr>
          <a:xfrm>
            <a:off x="3377835" y="1373677"/>
            <a:ext cx="363621" cy="1448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>
            <a:spLocks noChangeAspect="1"/>
          </p:cNvSpPr>
          <p:nvPr/>
        </p:nvSpPr>
        <p:spPr>
          <a:xfrm>
            <a:off x="3741456" y="1127558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3118137" y="12438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3092737" y="10914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101" name="Straight Arrow Connector 100"/>
          <p:cNvCxnSpPr>
            <a:stCxn id="84" idx="6"/>
            <a:endCxn id="136" idx="1"/>
          </p:cNvCxnSpPr>
          <p:nvPr/>
        </p:nvCxnSpPr>
        <p:spPr>
          <a:xfrm>
            <a:off x="4262664" y="865492"/>
            <a:ext cx="360298" cy="8492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60" idx="6"/>
            <a:endCxn id="137" idx="1"/>
          </p:cNvCxnSpPr>
          <p:nvPr/>
        </p:nvCxnSpPr>
        <p:spPr>
          <a:xfrm>
            <a:off x="4262664" y="2790529"/>
            <a:ext cx="347598" cy="3815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72" idx="6"/>
            <a:endCxn id="137" idx="3"/>
          </p:cNvCxnSpPr>
          <p:nvPr/>
        </p:nvCxnSpPr>
        <p:spPr>
          <a:xfrm flipV="1">
            <a:off x="4262664" y="3196874"/>
            <a:ext cx="347598" cy="10957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96" idx="6"/>
            <a:endCxn id="136" idx="3"/>
          </p:cNvCxnSpPr>
          <p:nvPr/>
        </p:nvCxnSpPr>
        <p:spPr>
          <a:xfrm flipV="1">
            <a:off x="4262664" y="1318603"/>
            <a:ext cx="360298" cy="69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39" idx="4"/>
            <a:endCxn id="63" idx="2"/>
          </p:cNvCxnSpPr>
          <p:nvPr/>
        </p:nvCxnSpPr>
        <p:spPr>
          <a:xfrm>
            <a:off x="358141" y="2300777"/>
            <a:ext cx="613447" cy="99490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39" idx="5"/>
            <a:endCxn id="41" idx="2"/>
          </p:cNvCxnSpPr>
          <p:nvPr/>
        </p:nvCxnSpPr>
        <p:spPr>
          <a:xfrm>
            <a:off x="542236" y="2224522"/>
            <a:ext cx="429352" cy="56315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39" idx="0"/>
            <a:endCxn id="75" idx="3"/>
          </p:cNvCxnSpPr>
          <p:nvPr/>
        </p:nvCxnSpPr>
        <p:spPr>
          <a:xfrm flipV="1">
            <a:off x="358141" y="957494"/>
            <a:ext cx="661928" cy="82258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39" idx="7"/>
            <a:endCxn id="87" idx="2"/>
          </p:cNvCxnSpPr>
          <p:nvPr/>
        </p:nvCxnSpPr>
        <p:spPr>
          <a:xfrm flipV="1">
            <a:off x="542236" y="1373677"/>
            <a:ext cx="439801" cy="48265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Oval 128"/>
          <p:cNvSpPr>
            <a:spLocks noChangeAspect="1"/>
          </p:cNvSpPr>
          <p:nvPr/>
        </p:nvSpPr>
        <p:spPr>
          <a:xfrm>
            <a:off x="5781041" y="8431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4546707" y="874158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4534007" y="2752429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8" name="Straight Arrow Connector 137"/>
          <p:cNvCxnSpPr>
            <a:stCxn id="84" idx="0"/>
            <a:endCxn id="129" idx="1"/>
          </p:cNvCxnSpPr>
          <p:nvPr/>
        </p:nvCxnSpPr>
        <p:spPr>
          <a:xfrm>
            <a:off x="4002060" y="604888"/>
            <a:ext cx="1855236" cy="31449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stCxn id="96" idx="4"/>
            <a:endCxn id="129" idx="3"/>
          </p:cNvCxnSpPr>
          <p:nvPr/>
        </p:nvCxnSpPr>
        <p:spPr>
          <a:xfrm flipV="1">
            <a:off x="4002060" y="1287571"/>
            <a:ext cx="1855236" cy="36119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stCxn id="137" idx="7"/>
            <a:endCxn id="129" idx="4"/>
          </p:cNvCxnSpPr>
          <p:nvPr/>
        </p:nvCxnSpPr>
        <p:spPr>
          <a:xfrm flipV="1">
            <a:off x="4978452" y="1363826"/>
            <a:ext cx="1062939" cy="146485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20" name="Left Brace 8219"/>
          <p:cNvSpPr/>
          <p:nvPr/>
        </p:nvSpPr>
        <p:spPr>
          <a:xfrm rot="16200000">
            <a:off x="2411896" y="288214"/>
            <a:ext cx="259698" cy="3181336"/>
          </a:xfrm>
          <a:prstGeom prst="leftBrac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>
            <a:spLocks noChangeAspect="1"/>
          </p:cNvSpPr>
          <p:nvPr/>
        </p:nvSpPr>
        <p:spPr>
          <a:xfrm>
            <a:off x="2421337" y="1932312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n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81" name="Oval 180"/>
          <p:cNvSpPr>
            <a:spLocks noChangeAspect="1"/>
          </p:cNvSpPr>
          <p:nvPr/>
        </p:nvSpPr>
        <p:spPr>
          <a:xfrm>
            <a:off x="6602831" y="852977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82" name="Straight Arrow Connector 181"/>
          <p:cNvCxnSpPr>
            <a:stCxn id="84" idx="0"/>
            <a:endCxn id="181" idx="0"/>
          </p:cNvCxnSpPr>
          <p:nvPr/>
        </p:nvCxnSpPr>
        <p:spPr>
          <a:xfrm>
            <a:off x="4002060" y="604888"/>
            <a:ext cx="2861121" cy="24808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96" idx="4"/>
            <a:endCxn id="181" idx="4"/>
          </p:cNvCxnSpPr>
          <p:nvPr/>
        </p:nvCxnSpPr>
        <p:spPr>
          <a:xfrm flipV="1">
            <a:off x="4002060" y="1373677"/>
            <a:ext cx="2861121" cy="27508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137" idx="7"/>
            <a:endCxn id="181" idx="5"/>
          </p:cNvCxnSpPr>
          <p:nvPr/>
        </p:nvCxnSpPr>
        <p:spPr>
          <a:xfrm flipV="1">
            <a:off x="4978452" y="1297422"/>
            <a:ext cx="2068824" cy="153126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/>
          <p:cNvCxnSpPr>
            <a:stCxn id="129" idx="6"/>
            <a:endCxn id="181" idx="2"/>
          </p:cNvCxnSpPr>
          <p:nvPr/>
        </p:nvCxnSpPr>
        <p:spPr>
          <a:xfrm>
            <a:off x="6301741" y="1103476"/>
            <a:ext cx="301090" cy="98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445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25057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How can it help to store something else?</a:t>
            </a:r>
            <a:endParaRPr lang="en-US" dirty="0">
              <a:latin typeface="+mn-lt"/>
            </a:endParaRPr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>
            <a:off x="97791" y="1780077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0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971588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>
            <a:off x="1505613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>
            <a:stCxn id="41" idx="6"/>
            <a:endCxn id="42" idx="2"/>
          </p:cNvCxnSpPr>
          <p:nvPr/>
        </p:nvCxnSpPr>
        <p:spPr>
          <a:xfrm>
            <a:off x="1231286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2" idx="6"/>
            <a:endCxn id="52" idx="2"/>
          </p:cNvCxnSpPr>
          <p:nvPr/>
        </p:nvCxnSpPr>
        <p:spPr>
          <a:xfrm>
            <a:off x="1765311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>
            <a:spLocks noChangeAspect="1"/>
          </p:cNvSpPr>
          <p:nvPr/>
        </p:nvSpPr>
        <p:spPr>
          <a:xfrm>
            <a:off x="2039638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2573663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52" idx="6"/>
            <a:endCxn id="54" idx="2"/>
          </p:cNvCxnSpPr>
          <p:nvPr/>
        </p:nvCxnSpPr>
        <p:spPr>
          <a:xfrm>
            <a:off x="2299336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4" idx="6"/>
            <a:endCxn id="61" idx="2"/>
          </p:cNvCxnSpPr>
          <p:nvPr/>
        </p:nvCxnSpPr>
        <p:spPr>
          <a:xfrm>
            <a:off x="2833361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61" idx="6"/>
            <a:endCxn id="60" idx="2"/>
          </p:cNvCxnSpPr>
          <p:nvPr/>
        </p:nvCxnSpPr>
        <p:spPr>
          <a:xfrm>
            <a:off x="3367386" y="2787680"/>
            <a:ext cx="374070" cy="284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>
            <a:spLocks noChangeAspect="1"/>
          </p:cNvSpPr>
          <p:nvPr/>
        </p:nvSpPr>
        <p:spPr>
          <a:xfrm>
            <a:off x="3741456" y="2529925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3107688" y="26578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3120388" y="25054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971588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1505613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5" name="Straight Arrow Connector 64"/>
          <p:cNvCxnSpPr>
            <a:stCxn id="63" idx="6"/>
            <a:endCxn id="64" idx="2"/>
          </p:cNvCxnSpPr>
          <p:nvPr/>
        </p:nvCxnSpPr>
        <p:spPr>
          <a:xfrm>
            <a:off x="1231286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4" idx="6"/>
            <a:endCxn id="67" idx="2"/>
          </p:cNvCxnSpPr>
          <p:nvPr/>
        </p:nvCxnSpPr>
        <p:spPr>
          <a:xfrm>
            <a:off x="1765311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>
            <a:spLocks noChangeAspect="1"/>
          </p:cNvSpPr>
          <p:nvPr/>
        </p:nvSpPr>
        <p:spPr>
          <a:xfrm>
            <a:off x="2039638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>
            <a:spLocks noChangeAspect="1"/>
          </p:cNvSpPr>
          <p:nvPr/>
        </p:nvSpPr>
        <p:spPr>
          <a:xfrm>
            <a:off x="2573663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9" name="Straight Arrow Connector 68"/>
          <p:cNvCxnSpPr>
            <a:stCxn id="67" idx="6"/>
            <a:endCxn id="68" idx="2"/>
          </p:cNvCxnSpPr>
          <p:nvPr/>
        </p:nvCxnSpPr>
        <p:spPr>
          <a:xfrm>
            <a:off x="2299336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8" idx="6"/>
            <a:endCxn id="73" idx="2"/>
          </p:cNvCxnSpPr>
          <p:nvPr/>
        </p:nvCxnSpPr>
        <p:spPr>
          <a:xfrm>
            <a:off x="2833361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73" idx="6"/>
            <a:endCxn id="72" idx="2"/>
          </p:cNvCxnSpPr>
          <p:nvPr/>
        </p:nvCxnSpPr>
        <p:spPr>
          <a:xfrm>
            <a:off x="3367386" y="3295680"/>
            <a:ext cx="374070" cy="107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>
            <a:spLocks noChangeAspect="1"/>
          </p:cNvSpPr>
          <p:nvPr/>
        </p:nvSpPr>
        <p:spPr>
          <a:xfrm>
            <a:off x="3741456" y="3045842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3" name="Oval 72"/>
          <p:cNvSpPr>
            <a:spLocks noChangeAspect="1"/>
          </p:cNvSpPr>
          <p:nvPr/>
        </p:nvSpPr>
        <p:spPr>
          <a:xfrm>
            <a:off x="3107688" y="31658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4" name="Oval 73"/>
          <p:cNvSpPr>
            <a:spLocks noChangeAspect="1"/>
          </p:cNvSpPr>
          <p:nvPr/>
        </p:nvSpPr>
        <p:spPr>
          <a:xfrm>
            <a:off x="3120388" y="30134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>
            <a:spLocks noChangeAspect="1"/>
          </p:cNvSpPr>
          <p:nvPr/>
        </p:nvSpPr>
        <p:spPr>
          <a:xfrm>
            <a:off x="982037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1516062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>
            <a:stCxn id="75" idx="6"/>
            <a:endCxn id="76" idx="2"/>
          </p:cNvCxnSpPr>
          <p:nvPr/>
        </p:nvCxnSpPr>
        <p:spPr>
          <a:xfrm>
            <a:off x="1241735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6" idx="6"/>
            <a:endCxn id="79" idx="2"/>
          </p:cNvCxnSpPr>
          <p:nvPr/>
        </p:nvCxnSpPr>
        <p:spPr>
          <a:xfrm>
            <a:off x="1775760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>
            <a:spLocks noChangeAspect="1"/>
          </p:cNvSpPr>
          <p:nvPr/>
        </p:nvSpPr>
        <p:spPr>
          <a:xfrm>
            <a:off x="2050087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>
            <a:spLocks noChangeAspect="1"/>
          </p:cNvSpPr>
          <p:nvPr/>
        </p:nvSpPr>
        <p:spPr>
          <a:xfrm>
            <a:off x="2584112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/>
          <p:cNvCxnSpPr>
            <a:stCxn id="79" idx="6"/>
            <a:endCxn id="80" idx="2"/>
          </p:cNvCxnSpPr>
          <p:nvPr/>
        </p:nvCxnSpPr>
        <p:spPr>
          <a:xfrm>
            <a:off x="2309785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80" idx="6"/>
            <a:endCxn id="85" idx="2"/>
          </p:cNvCxnSpPr>
          <p:nvPr/>
        </p:nvCxnSpPr>
        <p:spPr>
          <a:xfrm>
            <a:off x="2843810" y="865677"/>
            <a:ext cx="2362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3352800" y="863600"/>
            <a:ext cx="375170" cy="189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>
            <a:spLocks noChangeAspect="1"/>
          </p:cNvSpPr>
          <p:nvPr/>
        </p:nvSpPr>
        <p:spPr>
          <a:xfrm>
            <a:off x="3741456" y="604888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5" name="Oval 84"/>
          <p:cNvSpPr>
            <a:spLocks noChangeAspect="1"/>
          </p:cNvSpPr>
          <p:nvPr/>
        </p:nvSpPr>
        <p:spPr>
          <a:xfrm>
            <a:off x="3080037" y="7358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6" name="Oval 85"/>
          <p:cNvSpPr>
            <a:spLocks noChangeAspect="1"/>
          </p:cNvSpPr>
          <p:nvPr/>
        </p:nvSpPr>
        <p:spPr>
          <a:xfrm>
            <a:off x="3067337" y="5834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7" name="Oval 86"/>
          <p:cNvSpPr>
            <a:spLocks noChangeAspect="1"/>
          </p:cNvSpPr>
          <p:nvPr/>
        </p:nvSpPr>
        <p:spPr>
          <a:xfrm>
            <a:off x="982037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8" name="Oval 87"/>
          <p:cNvSpPr>
            <a:spLocks noChangeAspect="1"/>
          </p:cNvSpPr>
          <p:nvPr/>
        </p:nvSpPr>
        <p:spPr>
          <a:xfrm>
            <a:off x="1516062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/>
          <p:cNvCxnSpPr>
            <a:stCxn id="87" idx="6"/>
            <a:endCxn id="88" idx="2"/>
          </p:cNvCxnSpPr>
          <p:nvPr/>
        </p:nvCxnSpPr>
        <p:spPr>
          <a:xfrm>
            <a:off x="1241735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88" idx="6"/>
            <a:endCxn id="91" idx="2"/>
          </p:cNvCxnSpPr>
          <p:nvPr/>
        </p:nvCxnSpPr>
        <p:spPr>
          <a:xfrm>
            <a:off x="1775760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>
            <a:spLocks noChangeAspect="1"/>
          </p:cNvSpPr>
          <p:nvPr/>
        </p:nvSpPr>
        <p:spPr>
          <a:xfrm>
            <a:off x="2050087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>
            <a:spLocks noChangeAspect="1"/>
          </p:cNvSpPr>
          <p:nvPr/>
        </p:nvSpPr>
        <p:spPr>
          <a:xfrm>
            <a:off x="2584112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3" name="Straight Arrow Connector 92"/>
          <p:cNvCxnSpPr>
            <a:stCxn id="91" idx="6"/>
            <a:endCxn id="92" idx="2"/>
          </p:cNvCxnSpPr>
          <p:nvPr/>
        </p:nvCxnSpPr>
        <p:spPr>
          <a:xfrm>
            <a:off x="2309785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92" idx="6"/>
            <a:endCxn id="97" idx="2"/>
          </p:cNvCxnSpPr>
          <p:nvPr/>
        </p:nvCxnSpPr>
        <p:spPr>
          <a:xfrm>
            <a:off x="2843810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97" idx="6"/>
            <a:endCxn id="96" idx="2"/>
          </p:cNvCxnSpPr>
          <p:nvPr/>
        </p:nvCxnSpPr>
        <p:spPr>
          <a:xfrm>
            <a:off x="3377835" y="1373677"/>
            <a:ext cx="363621" cy="1448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>
            <a:spLocks noChangeAspect="1"/>
          </p:cNvSpPr>
          <p:nvPr/>
        </p:nvSpPr>
        <p:spPr>
          <a:xfrm>
            <a:off x="3741456" y="1127558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3118137" y="12438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3092737" y="10914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101" name="Straight Arrow Connector 100"/>
          <p:cNvCxnSpPr>
            <a:stCxn id="84" idx="6"/>
            <a:endCxn id="136" idx="1"/>
          </p:cNvCxnSpPr>
          <p:nvPr/>
        </p:nvCxnSpPr>
        <p:spPr>
          <a:xfrm>
            <a:off x="4262664" y="865492"/>
            <a:ext cx="360298" cy="8492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60" idx="6"/>
            <a:endCxn id="137" idx="1"/>
          </p:cNvCxnSpPr>
          <p:nvPr/>
        </p:nvCxnSpPr>
        <p:spPr>
          <a:xfrm>
            <a:off x="4262664" y="2790529"/>
            <a:ext cx="347598" cy="3815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72" idx="6"/>
            <a:endCxn id="137" idx="3"/>
          </p:cNvCxnSpPr>
          <p:nvPr/>
        </p:nvCxnSpPr>
        <p:spPr>
          <a:xfrm flipV="1">
            <a:off x="4262664" y="3196874"/>
            <a:ext cx="347598" cy="10957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96" idx="6"/>
            <a:endCxn id="136" idx="3"/>
          </p:cNvCxnSpPr>
          <p:nvPr/>
        </p:nvCxnSpPr>
        <p:spPr>
          <a:xfrm flipV="1">
            <a:off x="4262664" y="1318603"/>
            <a:ext cx="360298" cy="69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39" idx="4"/>
            <a:endCxn id="63" idx="2"/>
          </p:cNvCxnSpPr>
          <p:nvPr/>
        </p:nvCxnSpPr>
        <p:spPr>
          <a:xfrm>
            <a:off x="358141" y="2300777"/>
            <a:ext cx="613447" cy="99490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39" idx="5"/>
            <a:endCxn id="41" idx="2"/>
          </p:cNvCxnSpPr>
          <p:nvPr/>
        </p:nvCxnSpPr>
        <p:spPr>
          <a:xfrm>
            <a:off x="542236" y="2224522"/>
            <a:ext cx="429352" cy="56315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39" idx="0"/>
            <a:endCxn id="75" idx="3"/>
          </p:cNvCxnSpPr>
          <p:nvPr/>
        </p:nvCxnSpPr>
        <p:spPr>
          <a:xfrm flipV="1">
            <a:off x="358141" y="957494"/>
            <a:ext cx="661928" cy="82258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39" idx="7"/>
            <a:endCxn id="87" idx="2"/>
          </p:cNvCxnSpPr>
          <p:nvPr/>
        </p:nvCxnSpPr>
        <p:spPr>
          <a:xfrm flipV="1">
            <a:off x="542236" y="1373677"/>
            <a:ext cx="439801" cy="48265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Oval 128"/>
          <p:cNvSpPr>
            <a:spLocks noChangeAspect="1"/>
          </p:cNvSpPr>
          <p:nvPr/>
        </p:nvSpPr>
        <p:spPr>
          <a:xfrm>
            <a:off x="5781041" y="8431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4546707" y="874158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4534007" y="2752429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8" name="Straight Arrow Connector 137"/>
          <p:cNvCxnSpPr>
            <a:stCxn id="84" idx="0"/>
            <a:endCxn id="129" idx="1"/>
          </p:cNvCxnSpPr>
          <p:nvPr/>
        </p:nvCxnSpPr>
        <p:spPr>
          <a:xfrm>
            <a:off x="4002060" y="604888"/>
            <a:ext cx="1855236" cy="31449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stCxn id="96" idx="4"/>
            <a:endCxn id="129" idx="3"/>
          </p:cNvCxnSpPr>
          <p:nvPr/>
        </p:nvCxnSpPr>
        <p:spPr>
          <a:xfrm flipV="1">
            <a:off x="4002060" y="1287571"/>
            <a:ext cx="1855236" cy="36119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stCxn id="137" idx="7"/>
            <a:endCxn id="129" idx="4"/>
          </p:cNvCxnSpPr>
          <p:nvPr/>
        </p:nvCxnSpPr>
        <p:spPr>
          <a:xfrm flipV="1">
            <a:off x="4978452" y="1363826"/>
            <a:ext cx="1062939" cy="146485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8" name="Oval 147"/>
          <p:cNvSpPr>
            <a:spLocks noChangeAspect="1"/>
          </p:cNvSpPr>
          <p:nvPr/>
        </p:nvSpPr>
        <p:spPr>
          <a:xfrm>
            <a:off x="5753207" y="2773745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52" name="Straight Arrow Connector 151"/>
          <p:cNvCxnSpPr>
            <a:stCxn id="60" idx="0"/>
            <a:endCxn id="148" idx="1"/>
          </p:cNvCxnSpPr>
          <p:nvPr/>
        </p:nvCxnSpPr>
        <p:spPr>
          <a:xfrm>
            <a:off x="4002060" y="2529925"/>
            <a:ext cx="1827402" cy="32007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stCxn id="136" idx="5"/>
            <a:endCxn id="148" idx="0"/>
          </p:cNvCxnSpPr>
          <p:nvPr/>
        </p:nvCxnSpPr>
        <p:spPr>
          <a:xfrm>
            <a:off x="4991152" y="1318603"/>
            <a:ext cx="1022405" cy="145514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stCxn id="72" idx="4"/>
            <a:endCxn id="148" idx="3"/>
          </p:cNvCxnSpPr>
          <p:nvPr/>
        </p:nvCxnSpPr>
        <p:spPr>
          <a:xfrm flipV="1">
            <a:off x="4002060" y="3218190"/>
            <a:ext cx="1827402" cy="34886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20" name="Left Brace 8219"/>
          <p:cNvSpPr/>
          <p:nvPr/>
        </p:nvSpPr>
        <p:spPr>
          <a:xfrm rot="16200000">
            <a:off x="2411896" y="288214"/>
            <a:ext cx="259698" cy="3181336"/>
          </a:xfrm>
          <a:prstGeom prst="leftBrac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>
            <a:spLocks noChangeAspect="1"/>
          </p:cNvSpPr>
          <p:nvPr/>
        </p:nvSpPr>
        <p:spPr>
          <a:xfrm>
            <a:off x="2421337" y="1932312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n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79" name="Content Placeholder 1"/>
          <p:cNvSpPr txBox="1">
            <a:spLocks/>
          </p:cNvSpPr>
          <p:nvPr/>
        </p:nvSpPr>
        <p:spPr>
          <a:xfrm>
            <a:off x="350005" y="5633615"/>
            <a:ext cx="916107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If A, then </a:t>
            </a:r>
            <a:r>
              <a:rPr lang="en-US" sz="2800" dirty="0" smtClean="0"/>
              <a:t>for bottom row sequential </a:t>
            </a:r>
            <a:r>
              <a:rPr lang="en-US" sz="2800" dirty="0" smtClean="0"/>
              <a:t>cost is 2n</a:t>
            </a:r>
          </a:p>
        </p:txBody>
      </p:sp>
      <p:sp>
        <p:nvSpPr>
          <p:cNvPr id="181" name="Oval 180"/>
          <p:cNvSpPr>
            <a:spLocks noChangeAspect="1"/>
          </p:cNvSpPr>
          <p:nvPr/>
        </p:nvSpPr>
        <p:spPr>
          <a:xfrm>
            <a:off x="6602831" y="852977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82" name="Straight Arrow Connector 181"/>
          <p:cNvCxnSpPr>
            <a:stCxn id="84" idx="0"/>
            <a:endCxn id="181" idx="0"/>
          </p:cNvCxnSpPr>
          <p:nvPr/>
        </p:nvCxnSpPr>
        <p:spPr>
          <a:xfrm>
            <a:off x="4002060" y="604888"/>
            <a:ext cx="2861121" cy="24808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96" idx="4"/>
            <a:endCxn id="181" idx="4"/>
          </p:cNvCxnSpPr>
          <p:nvPr/>
        </p:nvCxnSpPr>
        <p:spPr>
          <a:xfrm flipV="1">
            <a:off x="4002060" y="1373677"/>
            <a:ext cx="2861121" cy="27508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137" idx="7"/>
            <a:endCxn id="181" idx="5"/>
          </p:cNvCxnSpPr>
          <p:nvPr/>
        </p:nvCxnSpPr>
        <p:spPr>
          <a:xfrm flipV="1">
            <a:off x="4978452" y="1297422"/>
            <a:ext cx="2068824" cy="153126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8" name="Oval 187"/>
          <p:cNvSpPr>
            <a:spLocks noChangeAspect="1"/>
          </p:cNvSpPr>
          <p:nvPr/>
        </p:nvSpPr>
        <p:spPr>
          <a:xfrm>
            <a:off x="6602831" y="2782999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89" name="Straight Arrow Connector 188"/>
          <p:cNvCxnSpPr>
            <a:stCxn id="136" idx="5"/>
            <a:endCxn id="188" idx="7"/>
          </p:cNvCxnSpPr>
          <p:nvPr/>
        </p:nvCxnSpPr>
        <p:spPr>
          <a:xfrm>
            <a:off x="4991152" y="1318603"/>
            <a:ext cx="2056124" cy="15406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>
            <a:stCxn id="60" idx="0"/>
            <a:endCxn id="188" idx="0"/>
          </p:cNvCxnSpPr>
          <p:nvPr/>
        </p:nvCxnSpPr>
        <p:spPr>
          <a:xfrm>
            <a:off x="4002060" y="2529925"/>
            <a:ext cx="2861121" cy="25307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>
            <a:stCxn id="72" idx="4"/>
            <a:endCxn id="188" idx="4"/>
          </p:cNvCxnSpPr>
          <p:nvPr/>
        </p:nvCxnSpPr>
        <p:spPr>
          <a:xfrm flipV="1">
            <a:off x="4002060" y="3303699"/>
            <a:ext cx="2861121" cy="2633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>
            <a:stCxn id="148" idx="6"/>
            <a:endCxn id="188" idx="2"/>
          </p:cNvCxnSpPr>
          <p:nvPr/>
        </p:nvCxnSpPr>
        <p:spPr>
          <a:xfrm>
            <a:off x="6273907" y="3034095"/>
            <a:ext cx="328924" cy="925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/>
          <p:cNvCxnSpPr>
            <a:stCxn id="129" idx="6"/>
            <a:endCxn id="181" idx="2"/>
          </p:cNvCxnSpPr>
          <p:nvPr/>
        </p:nvCxnSpPr>
        <p:spPr>
          <a:xfrm>
            <a:off x="6301741" y="1103476"/>
            <a:ext cx="301090" cy="98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Content Placeholder 1"/>
          <p:cNvSpPr txBox="1">
            <a:spLocks/>
          </p:cNvSpPr>
          <p:nvPr/>
        </p:nvSpPr>
        <p:spPr>
          <a:xfrm>
            <a:off x="898211" y="4127513"/>
            <a:ext cx="646645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 give you uniform challenge c from 1 to 4</a:t>
            </a:r>
          </a:p>
        </p:txBody>
      </p:sp>
      <p:sp>
        <p:nvSpPr>
          <p:cNvPr id="100" name="Content Placeholder 1"/>
          <p:cNvSpPr txBox="1">
            <a:spLocks/>
          </p:cNvSpPr>
          <p:nvPr/>
        </p:nvSpPr>
        <p:spPr>
          <a:xfrm>
            <a:off x="898211" y="4648895"/>
            <a:ext cx="646645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You return x</a:t>
            </a:r>
            <a:r>
              <a:rPr lang="en-US" sz="2800" baseline="-25000" dirty="0" smtClean="0"/>
              <a:t>c</a:t>
            </a:r>
          </a:p>
        </p:txBody>
      </p:sp>
      <p:sp>
        <p:nvSpPr>
          <p:cNvPr id="102" name="Content Placeholder 1"/>
          <p:cNvSpPr txBox="1">
            <a:spLocks/>
          </p:cNvSpPr>
          <p:nvPr/>
        </p:nvSpPr>
        <p:spPr>
          <a:xfrm>
            <a:off x="898211" y="3606130"/>
            <a:ext cx="837380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You have x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plus w bits (“one label”) of arbitrary storage</a:t>
            </a:r>
            <a:endParaRPr lang="en-US" dirty="0">
              <a:cs typeface="Times New Roman" charset="0"/>
            </a:endParaRPr>
          </a:p>
        </p:txBody>
      </p:sp>
      <p:sp>
        <p:nvSpPr>
          <p:cNvPr id="103" name="Content Placeholder 1"/>
          <p:cNvSpPr txBox="1">
            <a:spLocks/>
          </p:cNvSpPr>
          <p:nvPr/>
        </p:nvSpPr>
        <p:spPr>
          <a:xfrm>
            <a:off x="323963" y="5150600"/>
            <a:ext cx="916107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What should you store?</a:t>
            </a:r>
          </a:p>
        </p:txBody>
      </p:sp>
    </p:spTree>
    <p:extLst>
      <p:ext uri="{BB962C8B-B14F-4D97-AF65-F5344CB8AC3E}">
        <p14:creationId xmlns:p14="http://schemas.microsoft.com/office/powerpoint/2010/main" val="3023227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0"/>
      <p:bldP spid="188" grpId="0" animBg="1"/>
      <p:bldP spid="99" grpId="0"/>
      <p:bldP spid="100" grpId="0"/>
      <p:bldP spid="102" grpId="0"/>
      <p:bldP spid="10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25057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How can it help to store something else?</a:t>
            </a:r>
            <a:endParaRPr lang="en-US" dirty="0">
              <a:latin typeface="+mn-lt"/>
            </a:endParaRPr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>
            <a:off x="97791" y="1780077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0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971588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>
            <a:off x="1505613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>
            <a:stCxn id="41" idx="6"/>
            <a:endCxn id="42" idx="2"/>
          </p:cNvCxnSpPr>
          <p:nvPr/>
        </p:nvCxnSpPr>
        <p:spPr>
          <a:xfrm>
            <a:off x="1231286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2" idx="6"/>
            <a:endCxn id="52" idx="2"/>
          </p:cNvCxnSpPr>
          <p:nvPr/>
        </p:nvCxnSpPr>
        <p:spPr>
          <a:xfrm>
            <a:off x="1765311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>
            <a:spLocks noChangeAspect="1"/>
          </p:cNvSpPr>
          <p:nvPr/>
        </p:nvSpPr>
        <p:spPr>
          <a:xfrm>
            <a:off x="2039638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2573663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52" idx="6"/>
            <a:endCxn id="54" idx="2"/>
          </p:cNvCxnSpPr>
          <p:nvPr/>
        </p:nvCxnSpPr>
        <p:spPr>
          <a:xfrm>
            <a:off x="2299336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4" idx="6"/>
            <a:endCxn id="61" idx="2"/>
          </p:cNvCxnSpPr>
          <p:nvPr/>
        </p:nvCxnSpPr>
        <p:spPr>
          <a:xfrm>
            <a:off x="2833361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61" idx="6"/>
            <a:endCxn id="60" idx="2"/>
          </p:cNvCxnSpPr>
          <p:nvPr/>
        </p:nvCxnSpPr>
        <p:spPr>
          <a:xfrm>
            <a:off x="3367386" y="2787680"/>
            <a:ext cx="374070" cy="284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>
            <a:spLocks noChangeAspect="1"/>
          </p:cNvSpPr>
          <p:nvPr/>
        </p:nvSpPr>
        <p:spPr>
          <a:xfrm>
            <a:off x="3741456" y="2529925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3107688" y="26578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3120388" y="25054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971588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1505613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5" name="Straight Arrow Connector 64"/>
          <p:cNvCxnSpPr>
            <a:stCxn id="63" idx="6"/>
            <a:endCxn id="64" idx="2"/>
          </p:cNvCxnSpPr>
          <p:nvPr/>
        </p:nvCxnSpPr>
        <p:spPr>
          <a:xfrm>
            <a:off x="1231286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4" idx="6"/>
            <a:endCxn id="67" idx="2"/>
          </p:cNvCxnSpPr>
          <p:nvPr/>
        </p:nvCxnSpPr>
        <p:spPr>
          <a:xfrm>
            <a:off x="1765311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>
            <a:spLocks noChangeAspect="1"/>
          </p:cNvSpPr>
          <p:nvPr/>
        </p:nvSpPr>
        <p:spPr>
          <a:xfrm>
            <a:off x="2039638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>
            <a:spLocks noChangeAspect="1"/>
          </p:cNvSpPr>
          <p:nvPr/>
        </p:nvSpPr>
        <p:spPr>
          <a:xfrm>
            <a:off x="2573663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9" name="Straight Arrow Connector 68"/>
          <p:cNvCxnSpPr>
            <a:stCxn id="67" idx="6"/>
            <a:endCxn id="68" idx="2"/>
          </p:cNvCxnSpPr>
          <p:nvPr/>
        </p:nvCxnSpPr>
        <p:spPr>
          <a:xfrm>
            <a:off x="2299336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8" idx="6"/>
            <a:endCxn id="73" idx="2"/>
          </p:cNvCxnSpPr>
          <p:nvPr/>
        </p:nvCxnSpPr>
        <p:spPr>
          <a:xfrm>
            <a:off x="2833361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73" idx="6"/>
            <a:endCxn id="72" idx="2"/>
          </p:cNvCxnSpPr>
          <p:nvPr/>
        </p:nvCxnSpPr>
        <p:spPr>
          <a:xfrm>
            <a:off x="3367386" y="3295680"/>
            <a:ext cx="374070" cy="107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>
            <a:spLocks noChangeAspect="1"/>
          </p:cNvSpPr>
          <p:nvPr/>
        </p:nvSpPr>
        <p:spPr>
          <a:xfrm>
            <a:off x="3741456" y="3045842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3" name="Oval 72"/>
          <p:cNvSpPr>
            <a:spLocks noChangeAspect="1"/>
          </p:cNvSpPr>
          <p:nvPr/>
        </p:nvSpPr>
        <p:spPr>
          <a:xfrm>
            <a:off x="3107688" y="31658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4" name="Oval 73"/>
          <p:cNvSpPr>
            <a:spLocks noChangeAspect="1"/>
          </p:cNvSpPr>
          <p:nvPr/>
        </p:nvSpPr>
        <p:spPr>
          <a:xfrm>
            <a:off x="3120388" y="30134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>
            <a:spLocks noChangeAspect="1"/>
          </p:cNvSpPr>
          <p:nvPr/>
        </p:nvSpPr>
        <p:spPr>
          <a:xfrm>
            <a:off x="982037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1516062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>
            <a:stCxn id="75" idx="6"/>
            <a:endCxn id="76" idx="2"/>
          </p:cNvCxnSpPr>
          <p:nvPr/>
        </p:nvCxnSpPr>
        <p:spPr>
          <a:xfrm>
            <a:off x="1241735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6" idx="6"/>
            <a:endCxn id="79" idx="2"/>
          </p:cNvCxnSpPr>
          <p:nvPr/>
        </p:nvCxnSpPr>
        <p:spPr>
          <a:xfrm>
            <a:off x="1775760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>
            <a:spLocks noChangeAspect="1"/>
          </p:cNvSpPr>
          <p:nvPr/>
        </p:nvSpPr>
        <p:spPr>
          <a:xfrm>
            <a:off x="2050087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>
            <a:spLocks noChangeAspect="1"/>
          </p:cNvSpPr>
          <p:nvPr/>
        </p:nvSpPr>
        <p:spPr>
          <a:xfrm>
            <a:off x="2584112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/>
          <p:cNvCxnSpPr>
            <a:stCxn id="79" idx="6"/>
            <a:endCxn id="80" idx="2"/>
          </p:cNvCxnSpPr>
          <p:nvPr/>
        </p:nvCxnSpPr>
        <p:spPr>
          <a:xfrm>
            <a:off x="2309785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80" idx="6"/>
            <a:endCxn id="85" idx="2"/>
          </p:cNvCxnSpPr>
          <p:nvPr/>
        </p:nvCxnSpPr>
        <p:spPr>
          <a:xfrm>
            <a:off x="2843810" y="865677"/>
            <a:ext cx="2362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3352800" y="863600"/>
            <a:ext cx="375170" cy="189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>
            <a:spLocks noChangeAspect="1"/>
          </p:cNvSpPr>
          <p:nvPr/>
        </p:nvSpPr>
        <p:spPr>
          <a:xfrm>
            <a:off x="3741456" y="604888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5" name="Oval 84"/>
          <p:cNvSpPr>
            <a:spLocks noChangeAspect="1"/>
          </p:cNvSpPr>
          <p:nvPr/>
        </p:nvSpPr>
        <p:spPr>
          <a:xfrm>
            <a:off x="3080037" y="7358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6" name="Oval 85"/>
          <p:cNvSpPr>
            <a:spLocks noChangeAspect="1"/>
          </p:cNvSpPr>
          <p:nvPr/>
        </p:nvSpPr>
        <p:spPr>
          <a:xfrm>
            <a:off x="3067337" y="5834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7" name="Oval 86"/>
          <p:cNvSpPr>
            <a:spLocks noChangeAspect="1"/>
          </p:cNvSpPr>
          <p:nvPr/>
        </p:nvSpPr>
        <p:spPr>
          <a:xfrm>
            <a:off x="982037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8" name="Oval 87"/>
          <p:cNvSpPr>
            <a:spLocks noChangeAspect="1"/>
          </p:cNvSpPr>
          <p:nvPr/>
        </p:nvSpPr>
        <p:spPr>
          <a:xfrm>
            <a:off x="1516062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/>
          <p:cNvCxnSpPr>
            <a:stCxn id="87" idx="6"/>
            <a:endCxn id="88" idx="2"/>
          </p:cNvCxnSpPr>
          <p:nvPr/>
        </p:nvCxnSpPr>
        <p:spPr>
          <a:xfrm>
            <a:off x="1241735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88" idx="6"/>
            <a:endCxn id="91" idx="2"/>
          </p:cNvCxnSpPr>
          <p:nvPr/>
        </p:nvCxnSpPr>
        <p:spPr>
          <a:xfrm>
            <a:off x="1775760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>
            <a:spLocks noChangeAspect="1"/>
          </p:cNvSpPr>
          <p:nvPr/>
        </p:nvSpPr>
        <p:spPr>
          <a:xfrm>
            <a:off x="2050087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>
            <a:spLocks noChangeAspect="1"/>
          </p:cNvSpPr>
          <p:nvPr/>
        </p:nvSpPr>
        <p:spPr>
          <a:xfrm>
            <a:off x="2584112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3" name="Straight Arrow Connector 92"/>
          <p:cNvCxnSpPr>
            <a:stCxn id="91" idx="6"/>
            <a:endCxn id="92" idx="2"/>
          </p:cNvCxnSpPr>
          <p:nvPr/>
        </p:nvCxnSpPr>
        <p:spPr>
          <a:xfrm>
            <a:off x="2309785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92" idx="6"/>
            <a:endCxn id="97" idx="2"/>
          </p:cNvCxnSpPr>
          <p:nvPr/>
        </p:nvCxnSpPr>
        <p:spPr>
          <a:xfrm>
            <a:off x="2843810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97" idx="6"/>
            <a:endCxn id="96" idx="2"/>
          </p:cNvCxnSpPr>
          <p:nvPr/>
        </p:nvCxnSpPr>
        <p:spPr>
          <a:xfrm>
            <a:off x="3377835" y="1373677"/>
            <a:ext cx="363621" cy="1448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>
            <a:spLocks noChangeAspect="1"/>
          </p:cNvSpPr>
          <p:nvPr/>
        </p:nvSpPr>
        <p:spPr>
          <a:xfrm>
            <a:off x="3741456" y="1127558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3118137" y="12438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3092737" y="10914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101" name="Straight Arrow Connector 100"/>
          <p:cNvCxnSpPr>
            <a:stCxn id="84" idx="6"/>
            <a:endCxn id="136" idx="1"/>
          </p:cNvCxnSpPr>
          <p:nvPr/>
        </p:nvCxnSpPr>
        <p:spPr>
          <a:xfrm>
            <a:off x="4262664" y="865492"/>
            <a:ext cx="360298" cy="8492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60" idx="6"/>
            <a:endCxn id="137" idx="1"/>
          </p:cNvCxnSpPr>
          <p:nvPr/>
        </p:nvCxnSpPr>
        <p:spPr>
          <a:xfrm>
            <a:off x="4262664" y="2790529"/>
            <a:ext cx="347598" cy="3815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72" idx="6"/>
            <a:endCxn id="137" idx="3"/>
          </p:cNvCxnSpPr>
          <p:nvPr/>
        </p:nvCxnSpPr>
        <p:spPr>
          <a:xfrm flipV="1">
            <a:off x="4262664" y="3196874"/>
            <a:ext cx="347598" cy="10957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96" idx="6"/>
            <a:endCxn id="136" idx="3"/>
          </p:cNvCxnSpPr>
          <p:nvPr/>
        </p:nvCxnSpPr>
        <p:spPr>
          <a:xfrm flipV="1">
            <a:off x="4262664" y="1318603"/>
            <a:ext cx="360298" cy="69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39" idx="4"/>
            <a:endCxn id="63" idx="2"/>
          </p:cNvCxnSpPr>
          <p:nvPr/>
        </p:nvCxnSpPr>
        <p:spPr>
          <a:xfrm>
            <a:off x="358141" y="2300777"/>
            <a:ext cx="613447" cy="99490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39" idx="5"/>
            <a:endCxn id="41" idx="2"/>
          </p:cNvCxnSpPr>
          <p:nvPr/>
        </p:nvCxnSpPr>
        <p:spPr>
          <a:xfrm>
            <a:off x="542236" y="2224522"/>
            <a:ext cx="429352" cy="56315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39" idx="0"/>
            <a:endCxn id="75" idx="3"/>
          </p:cNvCxnSpPr>
          <p:nvPr/>
        </p:nvCxnSpPr>
        <p:spPr>
          <a:xfrm flipV="1">
            <a:off x="358141" y="957494"/>
            <a:ext cx="661928" cy="82258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39" idx="7"/>
            <a:endCxn id="87" idx="2"/>
          </p:cNvCxnSpPr>
          <p:nvPr/>
        </p:nvCxnSpPr>
        <p:spPr>
          <a:xfrm flipV="1">
            <a:off x="542236" y="1373677"/>
            <a:ext cx="439801" cy="48265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Oval 128"/>
          <p:cNvSpPr>
            <a:spLocks noChangeAspect="1"/>
          </p:cNvSpPr>
          <p:nvPr/>
        </p:nvSpPr>
        <p:spPr>
          <a:xfrm>
            <a:off x="5781041" y="8431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4546707" y="874158"/>
            <a:ext cx="520700" cy="520700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4534007" y="2752429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8" name="Straight Arrow Connector 137"/>
          <p:cNvCxnSpPr>
            <a:stCxn id="84" idx="0"/>
            <a:endCxn id="129" idx="1"/>
          </p:cNvCxnSpPr>
          <p:nvPr/>
        </p:nvCxnSpPr>
        <p:spPr>
          <a:xfrm>
            <a:off x="4002060" y="604888"/>
            <a:ext cx="1855236" cy="31449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stCxn id="96" idx="4"/>
            <a:endCxn id="129" idx="3"/>
          </p:cNvCxnSpPr>
          <p:nvPr/>
        </p:nvCxnSpPr>
        <p:spPr>
          <a:xfrm flipV="1">
            <a:off x="4002060" y="1287571"/>
            <a:ext cx="1855236" cy="36119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stCxn id="137" idx="7"/>
            <a:endCxn id="129" idx="4"/>
          </p:cNvCxnSpPr>
          <p:nvPr/>
        </p:nvCxnSpPr>
        <p:spPr>
          <a:xfrm flipV="1">
            <a:off x="4978452" y="1363826"/>
            <a:ext cx="1062939" cy="146485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8" name="Oval 147"/>
          <p:cNvSpPr>
            <a:spLocks noChangeAspect="1"/>
          </p:cNvSpPr>
          <p:nvPr/>
        </p:nvSpPr>
        <p:spPr>
          <a:xfrm>
            <a:off x="5753207" y="2773745"/>
            <a:ext cx="520700" cy="520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52" name="Straight Arrow Connector 151"/>
          <p:cNvCxnSpPr>
            <a:stCxn id="60" idx="0"/>
            <a:endCxn id="148" idx="1"/>
          </p:cNvCxnSpPr>
          <p:nvPr/>
        </p:nvCxnSpPr>
        <p:spPr>
          <a:xfrm>
            <a:off x="4002060" y="2529925"/>
            <a:ext cx="1827402" cy="32007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stCxn id="136" idx="5"/>
            <a:endCxn id="148" idx="0"/>
          </p:cNvCxnSpPr>
          <p:nvPr/>
        </p:nvCxnSpPr>
        <p:spPr>
          <a:xfrm>
            <a:off x="4991152" y="1318603"/>
            <a:ext cx="1022405" cy="145514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stCxn id="72" idx="4"/>
            <a:endCxn id="148" idx="3"/>
          </p:cNvCxnSpPr>
          <p:nvPr/>
        </p:nvCxnSpPr>
        <p:spPr>
          <a:xfrm flipV="1">
            <a:off x="4002060" y="3218190"/>
            <a:ext cx="1827402" cy="34886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20" name="Left Brace 8219"/>
          <p:cNvSpPr/>
          <p:nvPr/>
        </p:nvSpPr>
        <p:spPr>
          <a:xfrm rot="16200000">
            <a:off x="2411896" y="288214"/>
            <a:ext cx="259698" cy="3181336"/>
          </a:xfrm>
          <a:prstGeom prst="leftBrac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>
            <a:spLocks noChangeAspect="1"/>
          </p:cNvSpPr>
          <p:nvPr/>
        </p:nvSpPr>
        <p:spPr>
          <a:xfrm>
            <a:off x="2421337" y="1932312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n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79" name="Content Placeholder 1"/>
          <p:cNvSpPr txBox="1">
            <a:spLocks/>
          </p:cNvSpPr>
          <p:nvPr/>
        </p:nvSpPr>
        <p:spPr>
          <a:xfrm>
            <a:off x="350005" y="5633615"/>
            <a:ext cx="916107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If A, then </a:t>
            </a:r>
            <a:r>
              <a:rPr lang="en-US" sz="2800" dirty="0" smtClean="0"/>
              <a:t>for bottom row sequential </a:t>
            </a:r>
            <a:r>
              <a:rPr lang="en-US" sz="2800" dirty="0" smtClean="0"/>
              <a:t>cost is 2n</a:t>
            </a:r>
          </a:p>
        </p:txBody>
      </p:sp>
      <p:sp>
        <p:nvSpPr>
          <p:cNvPr id="181" name="Oval 180"/>
          <p:cNvSpPr>
            <a:spLocks noChangeAspect="1"/>
          </p:cNvSpPr>
          <p:nvPr/>
        </p:nvSpPr>
        <p:spPr>
          <a:xfrm>
            <a:off x="6602831" y="852977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82" name="Straight Arrow Connector 181"/>
          <p:cNvCxnSpPr>
            <a:stCxn id="84" idx="0"/>
            <a:endCxn id="181" idx="0"/>
          </p:cNvCxnSpPr>
          <p:nvPr/>
        </p:nvCxnSpPr>
        <p:spPr>
          <a:xfrm>
            <a:off x="4002060" y="604888"/>
            <a:ext cx="2861121" cy="24808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96" idx="4"/>
            <a:endCxn id="181" idx="4"/>
          </p:cNvCxnSpPr>
          <p:nvPr/>
        </p:nvCxnSpPr>
        <p:spPr>
          <a:xfrm flipV="1">
            <a:off x="4002060" y="1373677"/>
            <a:ext cx="2861121" cy="27508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137" idx="7"/>
            <a:endCxn id="181" idx="5"/>
          </p:cNvCxnSpPr>
          <p:nvPr/>
        </p:nvCxnSpPr>
        <p:spPr>
          <a:xfrm flipV="1">
            <a:off x="4978452" y="1297422"/>
            <a:ext cx="2068824" cy="153126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8" name="Oval 187"/>
          <p:cNvSpPr>
            <a:spLocks noChangeAspect="1"/>
          </p:cNvSpPr>
          <p:nvPr/>
        </p:nvSpPr>
        <p:spPr>
          <a:xfrm>
            <a:off x="6602831" y="2782999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89" name="Straight Arrow Connector 188"/>
          <p:cNvCxnSpPr>
            <a:stCxn id="136" idx="5"/>
            <a:endCxn id="188" idx="7"/>
          </p:cNvCxnSpPr>
          <p:nvPr/>
        </p:nvCxnSpPr>
        <p:spPr>
          <a:xfrm>
            <a:off x="4991152" y="1318603"/>
            <a:ext cx="2056124" cy="15406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>
            <a:stCxn id="60" idx="0"/>
            <a:endCxn id="188" idx="0"/>
          </p:cNvCxnSpPr>
          <p:nvPr/>
        </p:nvCxnSpPr>
        <p:spPr>
          <a:xfrm>
            <a:off x="4002060" y="2529925"/>
            <a:ext cx="2861121" cy="25307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>
            <a:stCxn id="72" idx="4"/>
            <a:endCxn id="188" idx="4"/>
          </p:cNvCxnSpPr>
          <p:nvPr/>
        </p:nvCxnSpPr>
        <p:spPr>
          <a:xfrm flipV="1">
            <a:off x="4002060" y="3303699"/>
            <a:ext cx="2861121" cy="2633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>
            <a:stCxn id="148" idx="6"/>
            <a:endCxn id="188" idx="2"/>
          </p:cNvCxnSpPr>
          <p:nvPr/>
        </p:nvCxnSpPr>
        <p:spPr>
          <a:xfrm>
            <a:off x="6273907" y="3034095"/>
            <a:ext cx="328924" cy="925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/>
          <p:cNvCxnSpPr>
            <a:stCxn id="129" idx="6"/>
            <a:endCxn id="181" idx="2"/>
          </p:cNvCxnSpPr>
          <p:nvPr/>
        </p:nvCxnSpPr>
        <p:spPr>
          <a:xfrm>
            <a:off x="6301741" y="1103476"/>
            <a:ext cx="301090" cy="98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Content Placeholder 1"/>
          <p:cNvSpPr txBox="1">
            <a:spLocks/>
          </p:cNvSpPr>
          <p:nvPr/>
        </p:nvSpPr>
        <p:spPr>
          <a:xfrm>
            <a:off x="898211" y="4127513"/>
            <a:ext cx="646645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 give you uniform challenge c from 1 to 4</a:t>
            </a:r>
          </a:p>
        </p:txBody>
      </p:sp>
      <p:sp>
        <p:nvSpPr>
          <p:cNvPr id="100" name="Content Placeholder 1"/>
          <p:cNvSpPr txBox="1">
            <a:spLocks/>
          </p:cNvSpPr>
          <p:nvPr/>
        </p:nvSpPr>
        <p:spPr>
          <a:xfrm>
            <a:off x="898211" y="4648895"/>
            <a:ext cx="646645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You return x</a:t>
            </a:r>
            <a:r>
              <a:rPr lang="en-US" sz="2800" baseline="-25000" dirty="0" smtClean="0"/>
              <a:t>c</a:t>
            </a:r>
          </a:p>
        </p:txBody>
      </p:sp>
      <p:sp>
        <p:nvSpPr>
          <p:cNvPr id="102" name="Content Placeholder 1"/>
          <p:cNvSpPr txBox="1">
            <a:spLocks/>
          </p:cNvSpPr>
          <p:nvPr/>
        </p:nvSpPr>
        <p:spPr>
          <a:xfrm>
            <a:off x="898211" y="3606130"/>
            <a:ext cx="837380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You have x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plus w bits (“one label”) of arbitrary storage</a:t>
            </a:r>
            <a:endParaRPr lang="en-US" dirty="0">
              <a:cs typeface="Times New Roman" charset="0"/>
            </a:endParaRPr>
          </a:p>
        </p:txBody>
      </p:sp>
      <p:sp>
        <p:nvSpPr>
          <p:cNvPr id="103" name="Content Placeholder 1"/>
          <p:cNvSpPr txBox="1">
            <a:spLocks/>
          </p:cNvSpPr>
          <p:nvPr/>
        </p:nvSpPr>
        <p:spPr>
          <a:xfrm>
            <a:off x="323963" y="5150600"/>
            <a:ext cx="916107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What should you store?</a:t>
            </a:r>
          </a:p>
        </p:txBody>
      </p:sp>
    </p:spTree>
    <p:extLst>
      <p:ext uri="{BB962C8B-B14F-4D97-AF65-F5344CB8AC3E}">
        <p14:creationId xmlns:p14="http://schemas.microsoft.com/office/powerpoint/2010/main" val="46033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25057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How can it help to store something else?</a:t>
            </a:r>
            <a:endParaRPr lang="en-US" dirty="0">
              <a:latin typeface="+mn-lt"/>
            </a:endParaRPr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>
            <a:off x="97791" y="1780077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0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971588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>
            <a:off x="1505613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>
            <a:stCxn id="41" idx="6"/>
            <a:endCxn id="42" idx="2"/>
          </p:cNvCxnSpPr>
          <p:nvPr/>
        </p:nvCxnSpPr>
        <p:spPr>
          <a:xfrm>
            <a:off x="1231286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2" idx="6"/>
            <a:endCxn id="52" idx="2"/>
          </p:cNvCxnSpPr>
          <p:nvPr/>
        </p:nvCxnSpPr>
        <p:spPr>
          <a:xfrm>
            <a:off x="1765311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>
            <a:spLocks noChangeAspect="1"/>
          </p:cNvSpPr>
          <p:nvPr/>
        </p:nvSpPr>
        <p:spPr>
          <a:xfrm>
            <a:off x="2039638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2573663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52" idx="6"/>
            <a:endCxn id="54" idx="2"/>
          </p:cNvCxnSpPr>
          <p:nvPr/>
        </p:nvCxnSpPr>
        <p:spPr>
          <a:xfrm>
            <a:off x="2299336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4" idx="6"/>
            <a:endCxn id="61" idx="2"/>
          </p:cNvCxnSpPr>
          <p:nvPr/>
        </p:nvCxnSpPr>
        <p:spPr>
          <a:xfrm>
            <a:off x="2833361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61" idx="6"/>
            <a:endCxn id="60" idx="2"/>
          </p:cNvCxnSpPr>
          <p:nvPr/>
        </p:nvCxnSpPr>
        <p:spPr>
          <a:xfrm>
            <a:off x="3367386" y="2787680"/>
            <a:ext cx="374070" cy="284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>
            <a:spLocks noChangeAspect="1"/>
          </p:cNvSpPr>
          <p:nvPr/>
        </p:nvSpPr>
        <p:spPr>
          <a:xfrm>
            <a:off x="3741456" y="2529925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3107688" y="26578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3120388" y="25054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971588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1505613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5" name="Straight Arrow Connector 64"/>
          <p:cNvCxnSpPr>
            <a:stCxn id="63" idx="6"/>
            <a:endCxn id="64" idx="2"/>
          </p:cNvCxnSpPr>
          <p:nvPr/>
        </p:nvCxnSpPr>
        <p:spPr>
          <a:xfrm>
            <a:off x="1231286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4" idx="6"/>
            <a:endCxn id="67" idx="2"/>
          </p:cNvCxnSpPr>
          <p:nvPr/>
        </p:nvCxnSpPr>
        <p:spPr>
          <a:xfrm>
            <a:off x="1765311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>
            <a:spLocks noChangeAspect="1"/>
          </p:cNvSpPr>
          <p:nvPr/>
        </p:nvSpPr>
        <p:spPr>
          <a:xfrm>
            <a:off x="2039638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>
            <a:spLocks noChangeAspect="1"/>
          </p:cNvSpPr>
          <p:nvPr/>
        </p:nvSpPr>
        <p:spPr>
          <a:xfrm>
            <a:off x="2573663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9" name="Straight Arrow Connector 68"/>
          <p:cNvCxnSpPr>
            <a:stCxn id="67" idx="6"/>
            <a:endCxn id="68" idx="2"/>
          </p:cNvCxnSpPr>
          <p:nvPr/>
        </p:nvCxnSpPr>
        <p:spPr>
          <a:xfrm>
            <a:off x="2299336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8" idx="6"/>
            <a:endCxn id="73" idx="2"/>
          </p:cNvCxnSpPr>
          <p:nvPr/>
        </p:nvCxnSpPr>
        <p:spPr>
          <a:xfrm>
            <a:off x="2833361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73" idx="6"/>
            <a:endCxn id="72" idx="2"/>
          </p:cNvCxnSpPr>
          <p:nvPr/>
        </p:nvCxnSpPr>
        <p:spPr>
          <a:xfrm>
            <a:off x="3367386" y="3295680"/>
            <a:ext cx="374070" cy="107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>
            <a:spLocks noChangeAspect="1"/>
          </p:cNvSpPr>
          <p:nvPr/>
        </p:nvSpPr>
        <p:spPr>
          <a:xfrm>
            <a:off x="3741456" y="3045842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3" name="Oval 72"/>
          <p:cNvSpPr>
            <a:spLocks noChangeAspect="1"/>
          </p:cNvSpPr>
          <p:nvPr/>
        </p:nvSpPr>
        <p:spPr>
          <a:xfrm>
            <a:off x="3107688" y="31658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4" name="Oval 73"/>
          <p:cNvSpPr>
            <a:spLocks noChangeAspect="1"/>
          </p:cNvSpPr>
          <p:nvPr/>
        </p:nvSpPr>
        <p:spPr>
          <a:xfrm>
            <a:off x="3120388" y="30134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>
            <a:spLocks noChangeAspect="1"/>
          </p:cNvSpPr>
          <p:nvPr/>
        </p:nvSpPr>
        <p:spPr>
          <a:xfrm>
            <a:off x="982037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1516062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>
            <a:stCxn id="75" idx="6"/>
            <a:endCxn id="76" idx="2"/>
          </p:cNvCxnSpPr>
          <p:nvPr/>
        </p:nvCxnSpPr>
        <p:spPr>
          <a:xfrm>
            <a:off x="1241735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6" idx="6"/>
            <a:endCxn id="79" idx="2"/>
          </p:cNvCxnSpPr>
          <p:nvPr/>
        </p:nvCxnSpPr>
        <p:spPr>
          <a:xfrm>
            <a:off x="1775760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>
            <a:spLocks noChangeAspect="1"/>
          </p:cNvSpPr>
          <p:nvPr/>
        </p:nvSpPr>
        <p:spPr>
          <a:xfrm>
            <a:off x="2050087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>
            <a:spLocks noChangeAspect="1"/>
          </p:cNvSpPr>
          <p:nvPr/>
        </p:nvSpPr>
        <p:spPr>
          <a:xfrm>
            <a:off x="2584112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/>
          <p:cNvCxnSpPr>
            <a:stCxn id="79" idx="6"/>
            <a:endCxn id="80" idx="2"/>
          </p:cNvCxnSpPr>
          <p:nvPr/>
        </p:nvCxnSpPr>
        <p:spPr>
          <a:xfrm>
            <a:off x="2309785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80" idx="6"/>
            <a:endCxn id="85" idx="2"/>
          </p:cNvCxnSpPr>
          <p:nvPr/>
        </p:nvCxnSpPr>
        <p:spPr>
          <a:xfrm>
            <a:off x="2843810" y="865677"/>
            <a:ext cx="2362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3352800" y="863600"/>
            <a:ext cx="375170" cy="189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>
            <a:spLocks noChangeAspect="1"/>
          </p:cNvSpPr>
          <p:nvPr/>
        </p:nvSpPr>
        <p:spPr>
          <a:xfrm>
            <a:off x="3741456" y="604888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5" name="Oval 84"/>
          <p:cNvSpPr>
            <a:spLocks noChangeAspect="1"/>
          </p:cNvSpPr>
          <p:nvPr/>
        </p:nvSpPr>
        <p:spPr>
          <a:xfrm>
            <a:off x="3080037" y="7358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6" name="Oval 85"/>
          <p:cNvSpPr>
            <a:spLocks noChangeAspect="1"/>
          </p:cNvSpPr>
          <p:nvPr/>
        </p:nvSpPr>
        <p:spPr>
          <a:xfrm>
            <a:off x="3067337" y="5834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7" name="Oval 86"/>
          <p:cNvSpPr>
            <a:spLocks noChangeAspect="1"/>
          </p:cNvSpPr>
          <p:nvPr/>
        </p:nvSpPr>
        <p:spPr>
          <a:xfrm>
            <a:off x="982037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8" name="Oval 87"/>
          <p:cNvSpPr>
            <a:spLocks noChangeAspect="1"/>
          </p:cNvSpPr>
          <p:nvPr/>
        </p:nvSpPr>
        <p:spPr>
          <a:xfrm>
            <a:off x="1516062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/>
          <p:cNvCxnSpPr>
            <a:stCxn id="87" idx="6"/>
            <a:endCxn id="88" idx="2"/>
          </p:cNvCxnSpPr>
          <p:nvPr/>
        </p:nvCxnSpPr>
        <p:spPr>
          <a:xfrm>
            <a:off x="1241735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88" idx="6"/>
            <a:endCxn id="91" idx="2"/>
          </p:cNvCxnSpPr>
          <p:nvPr/>
        </p:nvCxnSpPr>
        <p:spPr>
          <a:xfrm>
            <a:off x="1775760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>
            <a:spLocks noChangeAspect="1"/>
          </p:cNvSpPr>
          <p:nvPr/>
        </p:nvSpPr>
        <p:spPr>
          <a:xfrm>
            <a:off x="2050087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>
            <a:spLocks noChangeAspect="1"/>
          </p:cNvSpPr>
          <p:nvPr/>
        </p:nvSpPr>
        <p:spPr>
          <a:xfrm>
            <a:off x="2584112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3" name="Straight Arrow Connector 92"/>
          <p:cNvCxnSpPr>
            <a:stCxn id="91" idx="6"/>
            <a:endCxn id="92" idx="2"/>
          </p:cNvCxnSpPr>
          <p:nvPr/>
        </p:nvCxnSpPr>
        <p:spPr>
          <a:xfrm>
            <a:off x="2309785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92" idx="6"/>
            <a:endCxn id="97" idx="2"/>
          </p:cNvCxnSpPr>
          <p:nvPr/>
        </p:nvCxnSpPr>
        <p:spPr>
          <a:xfrm>
            <a:off x="2843810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97" idx="6"/>
            <a:endCxn id="96" idx="2"/>
          </p:cNvCxnSpPr>
          <p:nvPr/>
        </p:nvCxnSpPr>
        <p:spPr>
          <a:xfrm>
            <a:off x="3377835" y="1373677"/>
            <a:ext cx="363621" cy="1448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>
            <a:spLocks noChangeAspect="1"/>
          </p:cNvSpPr>
          <p:nvPr/>
        </p:nvSpPr>
        <p:spPr>
          <a:xfrm>
            <a:off x="3741456" y="1127558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3118137" y="12438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3092737" y="10914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101" name="Straight Arrow Connector 100"/>
          <p:cNvCxnSpPr>
            <a:stCxn id="84" idx="6"/>
            <a:endCxn id="136" idx="1"/>
          </p:cNvCxnSpPr>
          <p:nvPr/>
        </p:nvCxnSpPr>
        <p:spPr>
          <a:xfrm>
            <a:off x="4262664" y="865492"/>
            <a:ext cx="360298" cy="8492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60" idx="6"/>
            <a:endCxn id="137" idx="1"/>
          </p:cNvCxnSpPr>
          <p:nvPr/>
        </p:nvCxnSpPr>
        <p:spPr>
          <a:xfrm>
            <a:off x="4262664" y="2790529"/>
            <a:ext cx="347598" cy="3815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72" idx="6"/>
            <a:endCxn id="137" idx="3"/>
          </p:cNvCxnSpPr>
          <p:nvPr/>
        </p:nvCxnSpPr>
        <p:spPr>
          <a:xfrm flipV="1">
            <a:off x="4262664" y="3196874"/>
            <a:ext cx="347598" cy="10957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96" idx="6"/>
            <a:endCxn id="136" idx="3"/>
          </p:cNvCxnSpPr>
          <p:nvPr/>
        </p:nvCxnSpPr>
        <p:spPr>
          <a:xfrm flipV="1">
            <a:off x="4262664" y="1318603"/>
            <a:ext cx="360298" cy="69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39" idx="4"/>
            <a:endCxn id="63" idx="2"/>
          </p:cNvCxnSpPr>
          <p:nvPr/>
        </p:nvCxnSpPr>
        <p:spPr>
          <a:xfrm>
            <a:off x="358141" y="2300777"/>
            <a:ext cx="613447" cy="99490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39" idx="5"/>
            <a:endCxn id="41" idx="2"/>
          </p:cNvCxnSpPr>
          <p:nvPr/>
        </p:nvCxnSpPr>
        <p:spPr>
          <a:xfrm>
            <a:off x="542236" y="2224522"/>
            <a:ext cx="429352" cy="56315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39" idx="0"/>
            <a:endCxn id="75" idx="3"/>
          </p:cNvCxnSpPr>
          <p:nvPr/>
        </p:nvCxnSpPr>
        <p:spPr>
          <a:xfrm flipV="1">
            <a:off x="358141" y="957494"/>
            <a:ext cx="661928" cy="82258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39" idx="7"/>
            <a:endCxn id="87" idx="2"/>
          </p:cNvCxnSpPr>
          <p:nvPr/>
        </p:nvCxnSpPr>
        <p:spPr>
          <a:xfrm flipV="1">
            <a:off x="542236" y="1373677"/>
            <a:ext cx="439801" cy="48265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Oval 128"/>
          <p:cNvSpPr>
            <a:spLocks noChangeAspect="1"/>
          </p:cNvSpPr>
          <p:nvPr/>
        </p:nvSpPr>
        <p:spPr>
          <a:xfrm>
            <a:off x="5781041" y="8431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4546707" y="874158"/>
            <a:ext cx="520700" cy="520700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4534007" y="2752429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8" name="Straight Arrow Connector 137"/>
          <p:cNvCxnSpPr>
            <a:stCxn id="84" idx="0"/>
            <a:endCxn id="129" idx="1"/>
          </p:cNvCxnSpPr>
          <p:nvPr/>
        </p:nvCxnSpPr>
        <p:spPr>
          <a:xfrm>
            <a:off x="4002060" y="604888"/>
            <a:ext cx="1855236" cy="31449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stCxn id="96" idx="4"/>
            <a:endCxn id="129" idx="3"/>
          </p:cNvCxnSpPr>
          <p:nvPr/>
        </p:nvCxnSpPr>
        <p:spPr>
          <a:xfrm flipV="1">
            <a:off x="4002060" y="1287571"/>
            <a:ext cx="1855236" cy="36119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stCxn id="137" idx="7"/>
            <a:endCxn id="129" idx="4"/>
          </p:cNvCxnSpPr>
          <p:nvPr/>
        </p:nvCxnSpPr>
        <p:spPr>
          <a:xfrm flipV="1">
            <a:off x="4978452" y="1363826"/>
            <a:ext cx="1062939" cy="146485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8" name="Oval 147"/>
          <p:cNvSpPr>
            <a:spLocks noChangeAspect="1"/>
          </p:cNvSpPr>
          <p:nvPr/>
        </p:nvSpPr>
        <p:spPr>
          <a:xfrm>
            <a:off x="5753207" y="2773745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52" name="Straight Arrow Connector 151"/>
          <p:cNvCxnSpPr>
            <a:stCxn id="60" idx="0"/>
            <a:endCxn id="148" idx="1"/>
          </p:cNvCxnSpPr>
          <p:nvPr/>
        </p:nvCxnSpPr>
        <p:spPr>
          <a:xfrm>
            <a:off x="4002060" y="2529925"/>
            <a:ext cx="1827402" cy="32007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stCxn id="136" idx="5"/>
            <a:endCxn id="148" idx="0"/>
          </p:cNvCxnSpPr>
          <p:nvPr/>
        </p:nvCxnSpPr>
        <p:spPr>
          <a:xfrm>
            <a:off x="4991152" y="1318603"/>
            <a:ext cx="1022405" cy="145514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stCxn id="72" idx="4"/>
            <a:endCxn id="148" idx="3"/>
          </p:cNvCxnSpPr>
          <p:nvPr/>
        </p:nvCxnSpPr>
        <p:spPr>
          <a:xfrm flipV="1">
            <a:off x="4002060" y="3218190"/>
            <a:ext cx="1827402" cy="34886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20" name="Left Brace 8219"/>
          <p:cNvSpPr/>
          <p:nvPr/>
        </p:nvSpPr>
        <p:spPr>
          <a:xfrm rot="16200000">
            <a:off x="2411896" y="288214"/>
            <a:ext cx="259698" cy="3181336"/>
          </a:xfrm>
          <a:prstGeom prst="leftBrac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>
            <a:spLocks noChangeAspect="1"/>
          </p:cNvSpPr>
          <p:nvPr/>
        </p:nvSpPr>
        <p:spPr>
          <a:xfrm>
            <a:off x="2421337" y="1932312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n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79" name="Content Placeholder 1"/>
          <p:cNvSpPr txBox="1">
            <a:spLocks/>
          </p:cNvSpPr>
          <p:nvPr/>
        </p:nvSpPr>
        <p:spPr>
          <a:xfrm>
            <a:off x="350005" y="5633615"/>
            <a:ext cx="916107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If A, then </a:t>
            </a:r>
            <a:r>
              <a:rPr lang="en-US" sz="2800" dirty="0" smtClean="0"/>
              <a:t>for bottom row sequential </a:t>
            </a:r>
            <a:r>
              <a:rPr lang="en-US" sz="2800" dirty="0" smtClean="0"/>
              <a:t>cost is 2n, </a:t>
            </a:r>
            <a:r>
              <a:rPr lang="en-US" sz="2800" dirty="0" smtClean="0"/>
              <a:t>top row </a:t>
            </a:r>
            <a:r>
              <a:rPr lang="en-US" sz="2800" dirty="0" smtClean="0"/>
              <a:t>4n</a:t>
            </a:r>
            <a:endParaRPr lang="en-US" sz="2800" dirty="0" smtClean="0"/>
          </a:p>
        </p:txBody>
      </p:sp>
      <p:sp>
        <p:nvSpPr>
          <p:cNvPr id="181" name="Oval 180"/>
          <p:cNvSpPr>
            <a:spLocks noChangeAspect="1"/>
          </p:cNvSpPr>
          <p:nvPr/>
        </p:nvSpPr>
        <p:spPr>
          <a:xfrm>
            <a:off x="6602831" y="852977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82" name="Straight Arrow Connector 181"/>
          <p:cNvCxnSpPr>
            <a:stCxn id="84" idx="0"/>
            <a:endCxn id="181" idx="0"/>
          </p:cNvCxnSpPr>
          <p:nvPr/>
        </p:nvCxnSpPr>
        <p:spPr>
          <a:xfrm>
            <a:off x="4002060" y="604888"/>
            <a:ext cx="2861121" cy="24808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96" idx="4"/>
            <a:endCxn id="181" idx="4"/>
          </p:cNvCxnSpPr>
          <p:nvPr/>
        </p:nvCxnSpPr>
        <p:spPr>
          <a:xfrm flipV="1">
            <a:off x="4002060" y="1373677"/>
            <a:ext cx="2861121" cy="27508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137" idx="7"/>
            <a:endCxn id="181" idx="5"/>
          </p:cNvCxnSpPr>
          <p:nvPr/>
        </p:nvCxnSpPr>
        <p:spPr>
          <a:xfrm flipV="1">
            <a:off x="4978452" y="1297422"/>
            <a:ext cx="2068824" cy="153126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8" name="Oval 187"/>
          <p:cNvSpPr>
            <a:spLocks noChangeAspect="1"/>
          </p:cNvSpPr>
          <p:nvPr/>
        </p:nvSpPr>
        <p:spPr>
          <a:xfrm>
            <a:off x="6602831" y="2782999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89" name="Straight Arrow Connector 188"/>
          <p:cNvCxnSpPr>
            <a:stCxn id="136" idx="5"/>
            <a:endCxn id="188" idx="7"/>
          </p:cNvCxnSpPr>
          <p:nvPr/>
        </p:nvCxnSpPr>
        <p:spPr>
          <a:xfrm>
            <a:off x="4991152" y="1318603"/>
            <a:ext cx="2056124" cy="15406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>
            <a:stCxn id="60" idx="0"/>
            <a:endCxn id="188" idx="0"/>
          </p:cNvCxnSpPr>
          <p:nvPr/>
        </p:nvCxnSpPr>
        <p:spPr>
          <a:xfrm>
            <a:off x="4002060" y="2529925"/>
            <a:ext cx="2861121" cy="25307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>
            <a:stCxn id="72" idx="4"/>
            <a:endCxn id="188" idx="4"/>
          </p:cNvCxnSpPr>
          <p:nvPr/>
        </p:nvCxnSpPr>
        <p:spPr>
          <a:xfrm flipV="1">
            <a:off x="4002060" y="3303699"/>
            <a:ext cx="2861121" cy="2633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>
            <a:stCxn id="148" idx="6"/>
            <a:endCxn id="188" idx="2"/>
          </p:cNvCxnSpPr>
          <p:nvPr/>
        </p:nvCxnSpPr>
        <p:spPr>
          <a:xfrm>
            <a:off x="6273907" y="3034095"/>
            <a:ext cx="328924" cy="925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/>
          <p:cNvCxnSpPr>
            <a:stCxn id="129" idx="6"/>
            <a:endCxn id="181" idx="2"/>
          </p:cNvCxnSpPr>
          <p:nvPr/>
        </p:nvCxnSpPr>
        <p:spPr>
          <a:xfrm>
            <a:off x="6301741" y="1103476"/>
            <a:ext cx="301090" cy="98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Content Placeholder 1"/>
          <p:cNvSpPr txBox="1">
            <a:spLocks/>
          </p:cNvSpPr>
          <p:nvPr/>
        </p:nvSpPr>
        <p:spPr>
          <a:xfrm>
            <a:off x="898211" y="4127513"/>
            <a:ext cx="646645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 give you uniform challenge c from 1 to 4</a:t>
            </a:r>
          </a:p>
        </p:txBody>
      </p:sp>
      <p:sp>
        <p:nvSpPr>
          <p:cNvPr id="100" name="Content Placeholder 1"/>
          <p:cNvSpPr txBox="1">
            <a:spLocks/>
          </p:cNvSpPr>
          <p:nvPr/>
        </p:nvSpPr>
        <p:spPr>
          <a:xfrm>
            <a:off x="898211" y="4648895"/>
            <a:ext cx="646645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You return x</a:t>
            </a:r>
            <a:r>
              <a:rPr lang="en-US" sz="2800" baseline="-25000" dirty="0" smtClean="0"/>
              <a:t>c</a:t>
            </a:r>
          </a:p>
        </p:txBody>
      </p:sp>
      <p:sp>
        <p:nvSpPr>
          <p:cNvPr id="102" name="Content Placeholder 1"/>
          <p:cNvSpPr txBox="1">
            <a:spLocks/>
          </p:cNvSpPr>
          <p:nvPr/>
        </p:nvSpPr>
        <p:spPr>
          <a:xfrm>
            <a:off x="898211" y="3606130"/>
            <a:ext cx="837380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You have x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plus w bits (“one label”) of arbitrary storage</a:t>
            </a:r>
            <a:endParaRPr lang="en-US" dirty="0">
              <a:cs typeface="Times New Roman" charset="0"/>
            </a:endParaRPr>
          </a:p>
        </p:txBody>
      </p:sp>
      <p:sp>
        <p:nvSpPr>
          <p:cNvPr id="103" name="Content Placeholder 1"/>
          <p:cNvSpPr txBox="1">
            <a:spLocks/>
          </p:cNvSpPr>
          <p:nvPr/>
        </p:nvSpPr>
        <p:spPr>
          <a:xfrm>
            <a:off x="323963" y="5150600"/>
            <a:ext cx="916107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What should you store?</a:t>
            </a:r>
          </a:p>
        </p:txBody>
      </p:sp>
    </p:spTree>
    <p:extLst>
      <p:ext uri="{BB962C8B-B14F-4D97-AF65-F5344CB8AC3E}">
        <p14:creationId xmlns:p14="http://schemas.microsoft.com/office/powerpoint/2010/main" val="1212836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25057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How can it help to store something else?</a:t>
            </a:r>
            <a:endParaRPr lang="en-US" dirty="0">
              <a:latin typeface="+mn-lt"/>
            </a:endParaRPr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>
            <a:off x="97791" y="1780077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0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971588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>
            <a:off x="1505613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>
            <a:stCxn id="41" idx="6"/>
            <a:endCxn id="42" idx="2"/>
          </p:cNvCxnSpPr>
          <p:nvPr/>
        </p:nvCxnSpPr>
        <p:spPr>
          <a:xfrm>
            <a:off x="1231286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2" idx="6"/>
            <a:endCxn id="52" idx="2"/>
          </p:cNvCxnSpPr>
          <p:nvPr/>
        </p:nvCxnSpPr>
        <p:spPr>
          <a:xfrm>
            <a:off x="1765311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>
            <a:spLocks noChangeAspect="1"/>
          </p:cNvSpPr>
          <p:nvPr/>
        </p:nvSpPr>
        <p:spPr>
          <a:xfrm>
            <a:off x="2039638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2573663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52" idx="6"/>
            <a:endCxn id="54" idx="2"/>
          </p:cNvCxnSpPr>
          <p:nvPr/>
        </p:nvCxnSpPr>
        <p:spPr>
          <a:xfrm>
            <a:off x="2299336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4" idx="6"/>
            <a:endCxn id="61" idx="2"/>
          </p:cNvCxnSpPr>
          <p:nvPr/>
        </p:nvCxnSpPr>
        <p:spPr>
          <a:xfrm>
            <a:off x="2833361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61" idx="6"/>
            <a:endCxn id="60" idx="2"/>
          </p:cNvCxnSpPr>
          <p:nvPr/>
        </p:nvCxnSpPr>
        <p:spPr>
          <a:xfrm>
            <a:off x="3367386" y="2787680"/>
            <a:ext cx="374070" cy="284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>
            <a:spLocks noChangeAspect="1"/>
          </p:cNvSpPr>
          <p:nvPr/>
        </p:nvSpPr>
        <p:spPr>
          <a:xfrm>
            <a:off x="3741456" y="2529925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3107688" y="26578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3120388" y="25054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971588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1505613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5" name="Straight Arrow Connector 64"/>
          <p:cNvCxnSpPr>
            <a:stCxn id="63" idx="6"/>
            <a:endCxn id="64" idx="2"/>
          </p:cNvCxnSpPr>
          <p:nvPr/>
        </p:nvCxnSpPr>
        <p:spPr>
          <a:xfrm>
            <a:off x="1231286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4" idx="6"/>
            <a:endCxn id="67" idx="2"/>
          </p:cNvCxnSpPr>
          <p:nvPr/>
        </p:nvCxnSpPr>
        <p:spPr>
          <a:xfrm>
            <a:off x="1765311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>
            <a:spLocks noChangeAspect="1"/>
          </p:cNvSpPr>
          <p:nvPr/>
        </p:nvSpPr>
        <p:spPr>
          <a:xfrm>
            <a:off x="2039638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>
            <a:spLocks noChangeAspect="1"/>
          </p:cNvSpPr>
          <p:nvPr/>
        </p:nvSpPr>
        <p:spPr>
          <a:xfrm>
            <a:off x="2573663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9" name="Straight Arrow Connector 68"/>
          <p:cNvCxnSpPr>
            <a:stCxn id="67" idx="6"/>
            <a:endCxn id="68" idx="2"/>
          </p:cNvCxnSpPr>
          <p:nvPr/>
        </p:nvCxnSpPr>
        <p:spPr>
          <a:xfrm>
            <a:off x="2299336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8" idx="6"/>
            <a:endCxn id="73" idx="2"/>
          </p:cNvCxnSpPr>
          <p:nvPr/>
        </p:nvCxnSpPr>
        <p:spPr>
          <a:xfrm>
            <a:off x="2833361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73" idx="6"/>
            <a:endCxn id="72" idx="2"/>
          </p:cNvCxnSpPr>
          <p:nvPr/>
        </p:nvCxnSpPr>
        <p:spPr>
          <a:xfrm>
            <a:off x="3367386" y="3295680"/>
            <a:ext cx="374070" cy="107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>
            <a:spLocks noChangeAspect="1"/>
          </p:cNvSpPr>
          <p:nvPr/>
        </p:nvSpPr>
        <p:spPr>
          <a:xfrm>
            <a:off x="3741456" y="3045842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3" name="Oval 72"/>
          <p:cNvSpPr>
            <a:spLocks noChangeAspect="1"/>
          </p:cNvSpPr>
          <p:nvPr/>
        </p:nvSpPr>
        <p:spPr>
          <a:xfrm>
            <a:off x="3107688" y="31658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4" name="Oval 73"/>
          <p:cNvSpPr>
            <a:spLocks noChangeAspect="1"/>
          </p:cNvSpPr>
          <p:nvPr/>
        </p:nvSpPr>
        <p:spPr>
          <a:xfrm>
            <a:off x="3120388" y="30134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>
            <a:spLocks noChangeAspect="1"/>
          </p:cNvSpPr>
          <p:nvPr/>
        </p:nvSpPr>
        <p:spPr>
          <a:xfrm>
            <a:off x="982037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1516062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>
            <a:stCxn id="75" idx="6"/>
            <a:endCxn id="76" idx="2"/>
          </p:cNvCxnSpPr>
          <p:nvPr/>
        </p:nvCxnSpPr>
        <p:spPr>
          <a:xfrm>
            <a:off x="1241735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6" idx="6"/>
            <a:endCxn id="79" idx="2"/>
          </p:cNvCxnSpPr>
          <p:nvPr/>
        </p:nvCxnSpPr>
        <p:spPr>
          <a:xfrm>
            <a:off x="1775760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>
            <a:spLocks noChangeAspect="1"/>
          </p:cNvSpPr>
          <p:nvPr/>
        </p:nvSpPr>
        <p:spPr>
          <a:xfrm>
            <a:off x="2050087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>
            <a:spLocks noChangeAspect="1"/>
          </p:cNvSpPr>
          <p:nvPr/>
        </p:nvSpPr>
        <p:spPr>
          <a:xfrm>
            <a:off x="2584112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/>
          <p:cNvCxnSpPr>
            <a:stCxn id="79" idx="6"/>
            <a:endCxn id="80" idx="2"/>
          </p:cNvCxnSpPr>
          <p:nvPr/>
        </p:nvCxnSpPr>
        <p:spPr>
          <a:xfrm>
            <a:off x="2309785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80" idx="6"/>
            <a:endCxn id="85" idx="2"/>
          </p:cNvCxnSpPr>
          <p:nvPr/>
        </p:nvCxnSpPr>
        <p:spPr>
          <a:xfrm>
            <a:off x="2843810" y="865677"/>
            <a:ext cx="2362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3352800" y="863600"/>
            <a:ext cx="375170" cy="189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>
            <a:spLocks noChangeAspect="1"/>
          </p:cNvSpPr>
          <p:nvPr/>
        </p:nvSpPr>
        <p:spPr>
          <a:xfrm>
            <a:off x="3741456" y="604888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5" name="Oval 84"/>
          <p:cNvSpPr>
            <a:spLocks noChangeAspect="1"/>
          </p:cNvSpPr>
          <p:nvPr/>
        </p:nvSpPr>
        <p:spPr>
          <a:xfrm>
            <a:off x="3080037" y="7358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6" name="Oval 85"/>
          <p:cNvSpPr>
            <a:spLocks noChangeAspect="1"/>
          </p:cNvSpPr>
          <p:nvPr/>
        </p:nvSpPr>
        <p:spPr>
          <a:xfrm>
            <a:off x="3067337" y="5834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7" name="Oval 86"/>
          <p:cNvSpPr>
            <a:spLocks noChangeAspect="1"/>
          </p:cNvSpPr>
          <p:nvPr/>
        </p:nvSpPr>
        <p:spPr>
          <a:xfrm>
            <a:off x="982037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8" name="Oval 87"/>
          <p:cNvSpPr>
            <a:spLocks noChangeAspect="1"/>
          </p:cNvSpPr>
          <p:nvPr/>
        </p:nvSpPr>
        <p:spPr>
          <a:xfrm>
            <a:off x="1516062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/>
          <p:cNvCxnSpPr>
            <a:stCxn id="87" idx="6"/>
            <a:endCxn id="88" idx="2"/>
          </p:cNvCxnSpPr>
          <p:nvPr/>
        </p:nvCxnSpPr>
        <p:spPr>
          <a:xfrm>
            <a:off x="1241735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88" idx="6"/>
            <a:endCxn id="91" idx="2"/>
          </p:cNvCxnSpPr>
          <p:nvPr/>
        </p:nvCxnSpPr>
        <p:spPr>
          <a:xfrm>
            <a:off x="1775760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>
            <a:spLocks noChangeAspect="1"/>
          </p:cNvSpPr>
          <p:nvPr/>
        </p:nvSpPr>
        <p:spPr>
          <a:xfrm>
            <a:off x="2050087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>
            <a:spLocks noChangeAspect="1"/>
          </p:cNvSpPr>
          <p:nvPr/>
        </p:nvSpPr>
        <p:spPr>
          <a:xfrm>
            <a:off x="2584112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3" name="Straight Arrow Connector 92"/>
          <p:cNvCxnSpPr>
            <a:stCxn id="91" idx="6"/>
            <a:endCxn id="92" idx="2"/>
          </p:cNvCxnSpPr>
          <p:nvPr/>
        </p:nvCxnSpPr>
        <p:spPr>
          <a:xfrm>
            <a:off x="2309785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92" idx="6"/>
            <a:endCxn id="97" idx="2"/>
          </p:cNvCxnSpPr>
          <p:nvPr/>
        </p:nvCxnSpPr>
        <p:spPr>
          <a:xfrm>
            <a:off x="2843810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97" idx="6"/>
            <a:endCxn id="96" idx="2"/>
          </p:cNvCxnSpPr>
          <p:nvPr/>
        </p:nvCxnSpPr>
        <p:spPr>
          <a:xfrm>
            <a:off x="3377835" y="1373677"/>
            <a:ext cx="363621" cy="1448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>
            <a:spLocks noChangeAspect="1"/>
          </p:cNvSpPr>
          <p:nvPr/>
        </p:nvSpPr>
        <p:spPr>
          <a:xfrm>
            <a:off x="3741456" y="1127558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3118137" y="12438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3092737" y="10914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101" name="Straight Arrow Connector 100"/>
          <p:cNvCxnSpPr>
            <a:stCxn id="84" idx="6"/>
            <a:endCxn id="136" idx="1"/>
          </p:cNvCxnSpPr>
          <p:nvPr/>
        </p:nvCxnSpPr>
        <p:spPr>
          <a:xfrm>
            <a:off x="4262664" y="865492"/>
            <a:ext cx="360298" cy="8492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60" idx="6"/>
            <a:endCxn id="137" idx="1"/>
          </p:cNvCxnSpPr>
          <p:nvPr/>
        </p:nvCxnSpPr>
        <p:spPr>
          <a:xfrm>
            <a:off x="4262664" y="2790529"/>
            <a:ext cx="347598" cy="3815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72" idx="6"/>
            <a:endCxn id="137" idx="3"/>
          </p:cNvCxnSpPr>
          <p:nvPr/>
        </p:nvCxnSpPr>
        <p:spPr>
          <a:xfrm flipV="1">
            <a:off x="4262664" y="3196874"/>
            <a:ext cx="347598" cy="10957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96" idx="6"/>
            <a:endCxn id="136" idx="3"/>
          </p:cNvCxnSpPr>
          <p:nvPr/>
        </p:nvCxnSpPr>
        <p:spPr>
          <a:xfrm flipV="1">
            <a:off x="4262664" y="1318603"/>
            <a:ext cx="360298" cy="69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39" idx="4"/>
            <a:endCxn id="63" idx="2"/>
          </p:cNvCxnSpPr>
          <p:nvPr/>
        </p:nvCxnSpPr>
        <p:spPr>
          <a:xfrm>
            <a:off x="358141" y="2300777"/>
            <a:ext cx="613447" cy="99490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39" idx="5"/>
            <a:endCxn id="41" idx="2"/>
          </p:cNvCxnSpPr>
          <p:nvPr/>
        </p:nvCxnSpPr>
        <p:spPr>
          <a:xfrm>
            <a:off x="542236" y="2224522"/>
            <a:ext cx="429352" cy="56315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39" idx="0"/>
            <a:endCxn id="75" idx="3"/>
          </p:cNvCxnSpPr>
          <p:nvPr/>
        </p:nvCxnSpPr>
        <p:spPr>
          <a:xfrm flipV="1">
            <a:off x="358141" y="957494"/>
            <a:ext cx="661928" cy="82258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39" idx="7"/>
            <a:endCxn id="87" idx="2"/>
          </p:cNvCxnSpPr>
          <p:nvPr/>
        </p:nvCxnSpPr>
        <p:spPr>
          <a:xfrm flipV="1">
            <a:off x="542236" y="1373677"/>
            <a:ext cx="439801" cy="48265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Oval 128"/>
          <p:cNvSpPr>
            <a:spLocks noChangeAspect="1"/>
          </p:cNvSpPr>
          <p:nvPr/>
        </p:nvSpPr>
        <p:spPr>
          <a:xfrm>
            <a:off x="5781041" y="843126"/>
            <a:ext cx="520700" cy="520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4546707" y="874158"/>
            <a:ext cx="520700" cy="520700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4534007" y="2752429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8" name="Straight Arrow Connector 137"/>
          <p:cNvCxnSpPr>
            <a:stCxn id="84" idx="0"/>
            <a:endCxn id="129" idx="1"/>
          </p:cNvCxnSpPr>
          <p:nvPr/>
        </p:nvCxnSpPr>
        <p:spPr>
          <a:xfrm>
            <a:off x="4002060" y="604888"/>
            <a:ext cx="1855236" cy="31449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stCxn id="96" idx="4"/>
            <a:endCxn id="129" idx="3"/>
          </p:cNvCxnSpPr>
          <p:nvPr/>
        </p:nvCxnSpPr>
        <p:spPr>
          <a:xfrm flipV="1">
            <a:off x="4002060" y="1287571"/>
            <a:ext cx="1855236" cy="36119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stCxn id="137" idx="7"/>
            <a:endCxn id="129" idx="4"/>
          </p:cNvCxnSpPr>
          <p:nvPr/>
        </p:nvCxnSpPr>
        <p:spPr>
          <a:xfrm flipV="1">
            <a:off x="4978452" y="1363826"/>
            <a:ext cx="1062939" cy="146485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8" name="Oval 147"/>
          <p:cNvSpPr>
            <a:spLocks noChangeAspect="1"/>
          </p:cNvSpPr>
          <p:nvPr/>
        </p:nvSpPr>
        <p:spPr>
          <a:xfrm>
            <a:off x="5753207" y="2773745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52" name="Straight Arrow Connector 151"/>
          <p:cNvCxnSpPr>
            <a:stCxn id="60" idx="0"/>
            <a:endCxn id="148" idx="1"/>
          </p:cNvCxnSpPr>
          <p:nvPr/>
        </p:nvCxnSpPr>
        <p:spPr>
          <a:xfrm>
            <a:off x="4002060" y="2529925"/>
            <a:ext cx="1827402" cy="32007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stCxn id="136" idx="5"/>
            <a:endCxn id="148" idx="0"/>
          </p:cNvCxnSpPr>
          <p:nvPr/>
        </p:nvCxnSpPr>
        <p:spPr>
          <a:xfrm>
            <a:off x="4991152" y="1318603"/>
            <a:ext cx="1022405" cy="145514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stCxn id="72" idx="4"/>
            <a:endCxn id="148" idx="3"/>
          </p:cNvCxnSpPr>
          <p:nvPr/>
        </p:nvCxnSpPr>
        <p:spPr>
          <a:xfrm flipV="1">
            <a:off x="4002060" y="3218190"/>
            <a:ext cx="1827402" cy="34886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20" name="Left Brace 8219"/>
          <p:cNvSpPr/>
          <p:nvPr/>
        </p:nvSpPr>
        <p:spPr>
          <a:xfrm rot="16200000">
            <a:off x="2411896" y="288214"/>
            <a:ext cx="259698" cy="3181336"/>
          </a:xfrm>
          <a:prstGeom prst="leftBrac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>
            <a:spLocks noChangeAspect="1"/>
          </p:cNvSpPr>
          <p:nvPr/>
        </p:nvSpPr>
        <p:spPr>
          <a:xfrm>
            <a:off x="2421337" y="1932312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n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79" name="Content Placeholder 1"/>
          <p:cNvSpPr txBox="1">
            <a:spLocks/>
          </p:cNvSpPr>
          <p:nvPr/>
        </p:nvSpPr>
        <p:spPr>
          <a:xfrm>
            <a:off x="350005" y="5633615"/>
            <a:ext cx="916107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If A, then </a:t>
            </a:r>
            <a:r>
              <a:rPr lang="en-US" sz="2800" dirty="0" smtClean="0"/>
              <a:t>for bottom row sequential </a:t>
            </a:r>
            <a:r>
              <a:rPr lang="en-US" sz="2800" dirty="0" smtClean="0"/>
              <a:t>cost is 2n, </a:t>
            </a:r>
            <a:r>
              <a:rPr lang="en-US" sz="2800" dirty="0" smtClean="0"/>
              <a:t>top row 4n</a:t>
            </a:r>
            <a:endParaRPr lang="en-US" sz="2800" dirty="0" smtClean="0"/>
          </a:p>
        </p:txBody>
      </p:sp>
      <p:sp>
        <p:nvSpPr>
          <p:cNvPr id="181" name="Oval 180"/>
          <p:cNvSpPr>
            <a:spLocks noChangeAspect="1"/>
          </p:cNvSpPr>
          <p:nvPr/>
        </p:nvSpPr>
        <p:spPr>
          <a:xfrm>
            <a:off x="6602831" y="852977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82" name="Straight Arrow Connector 181"/>
          <p:cNvCxnSpPr>
            <a:stCxn id="84" idx="0"/>
            <a:endCxn id="181" idx="0"/>
          </p:cNvCxnSpPr>
          <p:nvPr/>
        </p:nvCxnSpPr>
        <p:spPr>
          <a:xfrm>
            <a:off x="4002060" y="604888"/>
            <a:ext cx="2861121" cy="24808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96" idx="4"/>
            <a:endCxn id="181" idx="4"/>
          </p:cNvCxnSpPr>
          <p:nvPr/>
        </p:nvCxnSpPr>
        <p:spPr>
          <a:xfrm flipV="1">
            <a:off x="4002060" y="1373677"/>
            <a:ext cx="2861121" cy="27508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137" idx="7"/>
            <a:endCxn id="181" idx="5"/>
          </p:cNvCxnSpPr>
          <p:nvPr/>
        </p:nvCxnSpPr>
        <p:spPr>
          <a:xfrm flipV="1">
            <a:off x="4978452" y="1297422"/>
            <a:ext cx="2068824" cy="153126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8" name="Oval 187"/>
          <p:cNvSpPr>
            <a:spLocks noChangeAspect="1"/>
          </p:cNvSpPr>
          <p:nvPr/>
        </p:nvSpPr>
        <p:spPr>
          <a:xfrm>
            <a:off x="6602831" y="2782999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89" name="Straight Arrow Connector 188"/>
          <p:cNvCxnSpPr>
            <a:stCxn id="136" idx="5"/>
            <a:endCxn id="188" idx="7"/>
          </p:cNvCxnSpPr>
          <p:nvPr/>
        </p:nvCxnSpPr>
        <p:spPr>
          <a:xfrm>
            <a:off x="4991152" y="1318603"/>
            <a:ext cx="2056124" cy="15406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>
            <a:stCxn id="60" idx="0"/>
            <a:endCxn id="188" idx="0"/>
          </p:cNvCxnSpPr>
          <p:nvPr/>
        </p:nvCxnSpPr>
        <p:spPr>
          <a:xfrm>
            <a:off x="4002060" y="2529925"/>
            <a:ext cx="2861121" cy="25307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>
            <a:stCxn id="72" idx="4"/>
            <a:endCxn id="188" idx="4"/>
          </p:cNvCxnSpPr>
          <p:nvPr/>
        </p:nvCxnSpPr>
        <p:spPr>
          <a:xfrm flipV="1">
            <a:off x="4002060" y="3303699"/>
            <a:ext cx="2861121" cy="2633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>
            <a:stCxn id="148" idx="6"/>
            <a:endCxn id="188" idx="2"/>
          </p:cNvCxnSpPr>
          <p:nvPr/>
        </p:nvCxnSpPr>
        <p:spPr>
          <a:xfrm>
            <a:off x="6273907" y="3034095"/>
            <a:ext cx="328924" cy="925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/>
          <p:cNvCxnSpPr>
            <a:stCxn id="129" idx="6"/>
            <a:endCxn id="181" idx="2"/>
          </p:cNvCxnSpPr>
          <p:nvPr/>
        </p:nvCxnSpPr>
        <p:spPr>
          <a:xfrm>
            <a:off x="6301741" y="1103476"/>
            <a:ext cx="301090" cy="98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Content Placeholder 1"/>
          <p:cNvSpPr txBox="1">
            <a:spLocks/>
          </p:cNvSpPr>
          <p:nvPr/>
        </p:nvSpPr>
        <p:spPr>
          <a:xfrm>
            <a:off x="898211" y="4127513"/>
            <a:ext cx="646645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 give you uniform challenge c from 1 to 4</a:t>
            </a:r>
          </a:p>
        </p:txBody>
      </p:sp>
      <p:sp>
        <p:nvSpPr>
          <p:cNvPr id="100" name="Content Placeholder 1"/>
          <p:cNvSpPr txBox="1">
            <a:spLocks/>
          </p:cNvSpPr>
          <p:nvPr/>
        </p:nvSpPr>
        <p:spPr>
          <a:xfrm>
            <a:off x="898211" y="4648895"/>
            <a:ext cx="646645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You return x</a:t>
            </a:r>
            <a:r>
              <a:rPr lang="en-US" sz="2800" baseline="-25000" dirty="0" smtClean="0"/>
              <a:t>c</a:t>
            </a:r>
          </a:p>
        </p:txBody>
      </p:sp>
      <p:sp>
        <p:nvSpPr>
          <p:cNvPr id="102" name="Content Placeholder 1"/>
          <p:cNvSpPr txBox="1">
            <a:spLocks/>
          </p:cNvSpPr>
          <p:nvPr/>
        </p:nvSpPr>
        <p:spPr>
          <a:xfrm>
            <a:off x="898211" y="3606130"/>
            <a:ext cx="837380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You have x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plus w bits (“one label”) of arbitrary storage</a:t>
            </a:r>
            <a:endParaRPr lang="en-US" dirty="0">
              <a:cs typeface="Times New Roman" charset="0"/>
            </a:endParaRPr>
          </a:p>
        </p:txBody>
      </p:sp>
      <p:sp>
        <p:nvSpPr>
          <p:cNvPr id="103" name="Content Placeholder 1"/>
          <p:cNvSpPr txBox="1">
            <a:spLocks/>
          </p:cNvSpPr>
          <p:nvPr/>
        </p:nvSpPr>
        <p:spPr>
          <a:xfrm>
            <a:off x="323963" y="5150600"/>
            <a:ext cx="916107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What should you store?</a:t>
            </a:r>
          </a:p>
        </p:txBody>
      </p:sp>
    </p:spTree>
    <p:extLst>
      <p:ext uri="{BB962C8B-B14F-4D97-AF65-F5344CB8AC3E}">
        <p14:creationId xmlns:p14="http://schemas.microsoft.com/office/powerpoint/2010/main" val="2885924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25057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How can it help to store something else?</a:t>
            </a:r>
            <a:endParaRPr lang="en-US" dirty="0">
              <a:latin typeface="+mn-lt"/>
            </a:endParaRPr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>
            <a:off x="97791" y="1780077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0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971588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>
            <a:off x="1505613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>
            <a:stCxn id="41" idx="6"/>
            <a:endCxn id="42" idx="2"/>
          </p:cNvCxnSpPr>
          <p:nvPr/>
        </p:nvCxnSpPr>
        <p:spPr>
          <a:xfrm>
            <a:off x="1231286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2" idx="6"/>
            <a:endCxn id="52" idx="2"/>
          </p:cNvCxnSpPr>
          <p:nvPr/>
        </p:nvCxnSpPr>
        <p:spPr>
          <a:xfrm>
            <a:off x="1765311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>
            <a:spLocks noChangeAspect="1"/>
          </p:cNvSpPr>
          <p:nvPr/>
        </p:nvSpPr>
        <p:spPr>
          <a:xfrm>
            <a:off x="2039638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2573663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52" idx="6"/>
            <a:endCxn id="54" idx="2"/>
          </p:cNvCxnSpPr>
          <p:nvPr/>
        </p:nvCxnSpPr>
        <p:spPr>
          <a:xfrm>
            <a:off x="2299336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4" idx="6"/>
            <a:endCxn id="61" idx="2"/>
          </p:cNvCxnSpPr>
          <p:nvPr/>
        </p:nvCxnSpPr>
        <p:spPr>
          <a:xfrm>
            <a:off x="2833361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61" idx="6"/>
            <a:endCxn id="60" idx="2"/>
          </p:cNvCxnSpPr>
          <p:nvPr/>
        </p:nvCxnSpPr>
        <p:spPr>
          <a:xfrm>
            <a:off x="3367386" y="2787680"/>
            <a:ext cx="374070" cy="284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>
            <a:spLocks noChangeAspect="1"/>
          </p:cNvSpPr>
          <p:nvPr/>
        </p:nvSpPr>
        <p:spPr>
          <a:xfrm>
            <a:off x="3741456" y="2529925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3107688" y="26578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3120388" y="25054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971588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1505613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5" name="Straight Arrow Connector 64"/>
          <p:cNvCxnSpPr>
            <a:stCxn id="63" idx="6"/>
            <a:endCxn id="64" idx="2"/>
          </p:cNvCxnSpPr>
          <p:nvPr/>
        </p:nvCxnSpPr>
        <p:spPr>
          <a:xfrm>
            <a:off x="1231286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4" idx="6"/>
            <a:endCxn id="67" idx="2"/>
          </p:cNvCxnSpPr>
          <p:nvPr/>
        </p:nvCxnSpPr>
        <p:spPr>
          <a:xfrm>
            <a:off x="1765311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>
            <a:spLocks noChangeAspect="1"/>
          </p:cNvSpPr>
          <p:nvPr/>
        </p:nvSpPr>
        <p:spPr>
          <a:xfrm>
            <a:off x="2039638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>
            <a:spLocks noChangeAspect="1"/>
          </p:cNvSpPr>
          <p:nvPr/>
        </p:nvSpPr>
        <p:spPr>
          <a:xfrm>
            <a:off x="2573663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9" name="Straight Arrow Connector 68"/>
          <p:cNvCxnSpPr>
            <a:stCxn id="67" idx="6"/>
            <a:endCxn id="68" idx="2"/>
          </p:cNvCxnSpPr>
          <p:nvPr/>
        </p:nvCxnSpPr>
        <p:spPr>
          <a:xfrm>
            <a:off x="2299336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8" idx="6"/>
            <a:endCxn id="73" idx="2"/>
          </p:cNvCxnSpPr>
          <p:nvPr/>
        </p:nvCxnSpPr>
        <p:spPr>
          <a:xfrm>
            <a:off x="2833361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73" idx="6"/>
            <a:endCxn id="72" idx="2"/>
          </p:cNvCxnSpPr>
          <p:nvPr/>
        </p:nvCxnSpPr>
        <p:spPr>
          <a:xfrm>
            <a:off x="3367386" y="3295680"/>
            <a:ext cx="374070" cy="107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>
            <a:spLocks noChangeAspect="1"/>
          </p:cNvSpPr>
          <p:nvPr/>
        </p:nvSpPr>
        <p:spPr>
          <a:xfrm>
            <a:off x="3741456" y="3045842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3" name="Oval 72"/>
          <p:cNvSpPr>
            <a:spLocks noChangeAspect="1"/>
          </p:cNvSpPr>
          <p:nvPr/>
        </p:nvSpPr>
        <p:spPr>
          <a:xfrm>
            <a:off x="3107688" y="31658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4" name="Oval 73"/>
          <p:cNvSpPr>
            <a:spLocks noChangeAspect="1"/>
          </p:cNvSpPr>
          <p:nvPr/>
        </p:nvSpPr>
        <p:spPr>
          <a:xfrm>
            <a:off x="3120388" y="30134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>
            <a:spLocks noChangeAspect="1"/>
          </p:cNvSpPr>
          <p:nvPr/>
        </p:nvSpPr>
        <p:spPr>
          <a:xfrm>
            <a:off x="982037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1516062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>
            <a:stCxn id="75" idx="6"/>
            <a:endCxn id="76" idx="2"/>
          </p:cNvCxnSpPr>
          <p:nvPr/>
        </p:nvCxnSpPr>
        <p:spPr>
          <a:xfrm>
            <a:off x="1241735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6" idx="6"/>
            <a:endCxn id="79" idx="2"/>
          </p:cNvCxnSpPr>
          <p:nvPr/>
        </p:nvCxnSpPr>
        <p:spPr>
          <a:xfrm>
            <a:off x="1775760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>
            <a:spLocks noChangeAspect="1"/>
          </p:cNvSpPr>
          <p:nvPr/>
        </p:nvSpPr>
        <p:spPr>
          <a:xfrm>
            <a:off x="2050087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>
            <a:spLocks noChangeAspect="1"/>
          </p:cNvSpPr>
          <p:nvPr/>
        </p:nvSpPr>
        <p:spPr>
          <a:xfrm>
            <a:off x="2584112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/>
          <p:cNvCxnSpPr>
            <a:stCxn id="79" idx="6"/>
            <a:endCxn id="80" idx="2"/>
          </p:cNvCxnSpPr>
          <p:nvPr/>
        </p:nvCxnSpPr>
        <p:spPr>
          <a:xfrm>
            <a:off x="2309785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80" idx="6"/>
            <a:endCxn id="85" idx="2"/>
          </p:cNvCxnSpPr>
          <p:nvPr/>
        </p:nvCxnSpPr>
        <p:spPr>
          <a:xfrm>
            <a:off x="2843810" y="865677"/>
            <a:ext cx="2362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3352800" y="863600"/>
            <a:ext cx="375170" cy="189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>
            <a:spLocks noChangeAspect="1"/>
          </p:cNvSpPr>
          <p:nvPr/>
        </p:nvSpPr>
        <p:spPr>
          <a:xfrm>
            <a:off x="3741456" y="604888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5" name="Oval 84"/>
          <p:cNvSpPr>
            <a:spLocks noChangeAspect="1"/>
          </p:cNvSpPr>
          <p:nvPr/>
        </p:nvSpPr>
        <p:spPr>
          <a:xfrm>
            <a:off x="3080037" y="7358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6" name="Oval 85"/>
          <p:cNvSpPr>
            <a:spLocks noChangeAspect="1"/>
          </p:cNvSpPr>
          <p:nvPr/>
        </p:nvSpPr>
        <p:spPr>
          <a:xfrm>
            <a:off x="3067337" y="5834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7" name="Oval 86"/>
          <p:cNvSpPr>
            <a:spLocks noChangeAspect="1"/>
          </p:cNvSpPr>
          <p:nvPr/>
        </p:nvSpPr>
        <p:spPr>
          <a:xfrm>
            <a:off x="982037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8" name="Oval 87"/>
          <p:cNvSpPr>
            <a:spLocks noChangeAspect="1"/>
          </p:cNvSpPr>
          <p:nvPr/>
        </p:nvSpPr>
        <p:spPr>
          <a:xfrm>
            <a:off x="1516062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/>
          <p:cNvCxnSpPr>
            <a:stCxn id="87" idx="6"/>
            <a:endCxn id="88" idx="2"/>
          </p:cNvCxnSpPr>
          <p:nvPr/>
        </p:nvCxnSpPr>
        <p:spPr>
          <a:xfrm>
            <a:off x="1241735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88" idx="6"/>
            <a:endCxn id="91" idx="2"/>
          </p:cNvCxnSpPr>
          <p:nvPr/>
        </p:nvCxnSpPr>
        <p:spPr>
          <a:xfrm>
            <a:off x="1775760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>
            <a:spLocks noChangeAspect="1"/>
          </p:cNvSpPr>
          <p:nvPr/>
        </p:nvSpPr>
        <p:spPr>
          <a:xfrm>
            <a:off x="2050087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>
            <a:spLocks noChangeAspect="1"/>
          </p:cNvSpPr>
          <p:nvPr/>
        </p:nvSpPr>
        <p:spPr>
          <a:xfrm>
            <a:off x="2584112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3" name="Straight Arrow Connector 92"/>
          <p:cNvCxnSpPr>
            <a:stCxn id="91" idx="6"/>
            <a:endCxn id="92" idx="2"/>
          </p:cNvCxnSpPr>
          <p:nvPr/>
        </p:nvCxnSpPr>
        <p:spPr>
          <a:xfrm>
            <a:off x="2309785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92" idx="6"/>
            <a:endCxn id="97" idx="2"/>
          </p:cNvCxnSpPr>
          <p:nvPr/>
        </p:nvCxnSpPr>
        <p:spPr>
          <a:xfrm>
            <a:off x="2843810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97" idx="6"/>
            <a:endCxn id="96" idx="2"/>
          </p:cNvCxnSpPr>
          <p:nvPr/>
        </p:nvCxnSpPr>
        <p:spPr>
          <a:xfrm>
            <a:off x="3377835" y="1373677"/>
            <a:ext cx="363621" cy="1448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>
            <a:spLocks noChangeAspect="1"/>
          </p:cNvSpPr>
          <p:nvPr/>
        </p:nvSpPr>
        <p:spPr>
          <a:xfrm>
            <a:off x="3741456" y="1127558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3118137" y="12438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3092737" y="10914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101" name="Straight Arrow Connector 100"/>
          <p:cNvCxnSpPr>
            <a:stCxn id="84" idx="6"/>
            <a:endCxn id="136" idx="1"/>
          </p:cNvCxnSpPr>
          <p:nvPr/>
        </p:nvCxnSpPr>
        <p:spPr>
          <a:xfrm>
            <a:off x="4262664" y="865492"/>
            <a:ext cx="360298" cy="8492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60" idx="6"/>
            <a:endCxn id="137" idx="1"/>
          </p:cNvCxnSpPr>
          <p:nvPr/>
        </p:nvCxnSpPr>
        <p:spPr>
          <a:xfrm>
            <a:off x="4262664" y="2790529"/>
            <a:ext cx="347598" cy="3815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72" idx="6"/>
            <a:endCxn id="137" idx="3"/>
          </p:cNvCxnSpPr>
          <p:nvPr/>
        </p:nvCxnSpPr>
        <p:spPr>
          <a:xfrm flipV="1">
            <a:off x="4262664" y="3196874"/>
            <a:ext cx="347598" cy="10957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96" idx="6"/>
            <a:endCxn id="136" idx="3"/>
          </p:cNvCxnSpPr>
          <p:nvPr/>
        </p:nvCxnSpPr>
        <p:spPr>
          <a:xfrm flipV="1">
            <a:off x="4262664" y="1318603"/>
            <a:ext cx="360298" cy="69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39" idx="4"/>
            <a:endCxn id="63" idx="2"/>
          </p:cNvCxnSpPr>
          <p:nvPr/>
        </p:nvCxnSpPr>
        <p:spPr>
          <a:xfrm>
            <a:off x="358141" y="2300777"/>
            <a:ext cx="613447" cy="99490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39" idx="5"/>
            <a:endCxn id="41" idx="2"/>
          </p:cNvCxnSpPr>
          <p:nvPr/>
        </p:nvCxnSpPr>
        <p:spPr>
          <a:xfrm>
            <a:off x="542236" y="2224522"/>
            <a:ext cx="429352" cy="56315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39" idx="0"/>
            <a:endCxn id="75" idx="3"/>
          </p:cNvCxnSpPr>
          <p:nvPr/>
        </p:nvCxnSpPr>
        <p:spPr>
          <a:xfrm flipV="1">
            <a:off x="358141" y="957494"/>
            <a:ext cx="661928" cy="82258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39" idx="7"/>
            <a:endCxn id="87" idx="2"/>
          </p:cNvCxnSpPr>
          <p:nvPr/>
        </p:nvCxnSpPr>
        <p:spPr>
          <a:xfrm flipV="1">
            <a:off x="542236" y="1373677"/>
            <a:ext cx="439801" cy="48265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Oval 128"/>
          <p:cNvSpPr>
            <a:spLocks noChangeAspect="1"/>
          </p:cNvSpPr>
          <p:nvPr/>
        </p:nvSpPr>
        <p:spPr>
          <a:xfrm>
            <a:off x="5781041" y="8431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4546707" y="874158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4534007" y="2752429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8" name="Straight Arrow Connector 137"/>
          <p:cNvCxnSpPr>
            <a:stCxn id="84" idx="0"/>
            <a:endCxn id="129" idx="1"/>
          </p:cNvCxnSpPr>
          <p:nvPr/>
        </p:nvCxnSpPr>
        <p:spPr>
          <a:xfrm>
            <a:off x="4002060" y="604888"/>
            <a:ext cx="1855236" cy="31449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stCxn id="96" idx="4"/>
            <a:endCxn id="129" idx="3"/>
          </p:cNvCxnSpPr>
          <p:nvPr/>
        </p:nvCxnSpPr>
        <p:spPr>
          <a:xfrm flipV="1">
            <a:off x="4002060" y="1287571"/>
            <a:ext cx="1855236" cy="36119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stCxn id="137" idx="7"/>
            <a:endCxn id="129" idx="4"/>
          </p:cNvCxnSpPr>
          <p:nvPr/>
        </p:nvCxnSpPr>
        <p:spPr>
          <a:xfrm flipV="1">
            <a:off x="4978452" y="1363826"/>
            <a:ext cx="1062939" cy="146485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8" name="Oval 147"/>
          <p:cNvSpPr>
            <a:spLocks noChangeAspect="1"/>
          </p:cNvSpPr>
          <p:nvPr/>
        </p:nvSpPr>
        <p:spPr>
          <a:xfrm>
            <a:off x="5753207" y="2773745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52" name="Straight Arrow Connector 151"/>
          <p:cNvCxnSpPr>
            <a:stCxn id="60" idx="0"/>
            <a:endCxn id="148" idx="1"/>
          </p:cNvCxnSpPr>
          <p:nvPr/>
        </p:nvCxnSpPr>
        <p:spPr>
          <a:xfrm>
            <a:off x="4002060" y="2529925"/>
            <a:ext cx="1827402" cy="32007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stCxn id="136" idx="5"/>
            <a:endCxn id="148" idx="0"/>
          </p:cNvCxnSpPr>
          <p:nvPr/>
        </p:nvCxnSpPr>
        <p:spPr>
          <a:xfrm>
            <a:off x="4991152" y="1318603"/>
            <a:ext cx="1022405" cy="145514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stCxn id="72" idx="4"/>
            <a:endCxn id="148" idx="3"/>
          </p:cNvCxnSpPr>
          <p:nvPr/>
        </p:nvCxnSpPr>
        <p:spPr>
          <a:xfrm flipV="1">
            <a:off x="4002060" y="3218190"/>
            <a:ext cx="1827402" cy="34886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20" name="Left Brace 8219"/>
          <p:cNvSpPr/>
          <p:nvPr/>
        </p:nvSpPr>
        <p:spPr>
          <a:xfrm rot="16200000">
            <a:off x="2411896" y="288214"/>
            <a:ext cx="259698" cy="3181336"/>
          </a:xfrm>
          <a:prstGeom prst="leftBrac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>
            <a:spLocks noChangeAspect="1"/>
          </p:cNvSpPr>
          <p:nvPr/>
        </p:nvSpPr>
        <p:spPr>
          <a:xfrm>
            <a:off x="2421337" y="1932312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n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79" name="Content Placeholder 1"/>
          <p:cNvSpPr txBox="1">
            <a:spLocks/>
          </p:cNvSpPr>
          <p:nvPr/>
        </p:nvSpPr>
        <p:spPr>
          <a:xfrm>
            <a:off x="350005" y="5633615"/>
            <a:ext cx="916107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If A</a:t>
            </a:r>
            <a:r>
              <a:rPr lang="en-US" sz="2800" dirty="0" smtClean="0">
                <a:solidFill>
                  <a:schemeClr val="bg1"/>
                </a:solidFill>
              </a:rPr>
              <a:t> or B</a:t>
            </a:r>
            <a:r>
              <a:rPr lang="en-US" sz="2800" dirty="0" smtClean="0">
                <a:solidFill>
                  <a:srgbClr val="FFFFFF"/>
                </a:solidFill>
              </a:rPr>
              <a:t>,</a:t>
            </a:r>
            <a:r>
              <a:rPr lang="en-US" sz="2800" dirty="0" smtClean="0"/>
              <a:t> then average sequential cost is 3n</a:t>
            </a:r>
          </a:p>
        </p:txBody>
      </p:sp>
      <p:sp>
        <p:nvSpPr>
          <p:cNvPr id="181" name="Oval 180"/>
          <p:cNvSpPr>
            <a:spLocks noChangeAspect="1"/>
          </p:cNvSpPr>
          <p:nvPr/>
        </p:nvSpPr>
        <p:spPr>
          <a:xfrm>
            <a:off x="6602831" y="852977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82" name="Straight Arrow Connector 181"/>
          <p:cNvCxnSpPr>
            <a:stCxn id="84" idx="0"/>
            <a:endCxn id="181" idx="0"/>
          </p:cNvCxnSpPr>
          <p:nvPr/>
        </p:nvCxnSpPr>
        <p:spPr>
          <a:xfrm>
            <a:off x="4002060" y="604888"/>
            <a:ext cx="2861121" cy="24808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96" idx="4"/>
            <a:endCxn id="181" idx="4"/>
          </p:cNvCxnSpPr>
          <p:nvPr/>
        </p:nvCxnSpPr>
        <p:spPr>
          <a:xfrm flipV="1">
            <a:off x="4002060" y="1373677"/>
            <a:ext cx="2861121" cy="27508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137" idx="7"/>
            <a:endCxn id="181" idx="5"/>
          </p:cNvCxnSpPr>
          <p:nvPr/>
        </p:nvCxnSpPr>
        <p:spPr>
          <a:xfrm flipV="1">
            <a:off x="4978452" y="1297422"/>
            <a:ext cx="2068824" cy="153126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8" name="Oval 187"/>
          <p:cNvSpPr>
            <a:spLocks noChangeAspect="1"/>
          </p:cNvSpPr>
          <p:nvPr/>
        </p:nvSpPr>
        <p:spPr>
          <a:xfrm>
            <a:off x="6602831" y="2782999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89" name="Straight Arrow Connector 188"/>
          <p:cNvCxnSpPr>
            <a:stCxn id="136" idx="5"/>
            <a:endCxn id="188" idx="7"/>
          </p:cNvCxnSpPr>
          <p:nvPr/>
        </p:nvCxnSpPr>
        <p:spPr>
          <a:xfrm>
            <a:off x="4991152" y="1318603"/>
            <a:ext cx="2056124" cy="15406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>
            <a:stCxn id="60" idx="0"/>
            <a:endCxn id="188" idx="0"/>
          </p:cNvCxnSpPr>
          <p:nvPr/>
        </p:nvCxnSpPr>
        <p:spPr>
          <a:xfrm>
            <a:off x="4002060" y="2529925"/>
            <a:ext cx="2861121" cy="25307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>
            <a:stCxn id="72" idx="4"/>
            <a:endCxn id="188" idx="4"/>
          </p:cNvCxnSpPr>
          <p:nvPr/>
        </p:nvCxnSpPr>
        <p:spPr>
          <a:xfrm flipV="1">
            <a:off x="4002060" y="3303699"/>
            <a:ext cx="2861121" cy="2633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>
            <a:stCxn id="148" idx="6"/>
            <a:endCxn id="188" idx="2"/>
          </p:cNvCxnSpPr>
          <p:nvPr/>
        </p:nvCxnSpPr>
        <p:spPr>
          <a:xfrm>
            <a:off x="6273907" y="3034095"/>
            <a:ext cx="328924" cy="925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/>
          <p:cNvCxnSpPr>
            <a:stCxn id="129" idx="6"/>
            <a:endCxn id="181" idx="2"/>
          </p:cNvCxnSpPr>
          <p:nvPr/>
        </p:nvCxnSpPr>
        <p:spPr>
          <a:xfrm>
            <a:off x="6301741" y="1103476"/>
            <a:ext cx="301090" cy="98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Content Placeholder 1"/>
          <p:cNvSpPr txBox="1">
            <a:spLocks/>
          </p:cNvSpPr>
          <p:nvPr/>
        </p:nvSpPr>
        <p:spPr>
          <a:xfrm>
            <a:off x="898211" y="4127513"/>
            <a:ext cx="646645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 give you uniform challenge c from 1 to 4</a:t>
            </a:r>
          </a:p>
        </p:txBody>
      </p:sp>
      <p:sp>
        <p:nvSpPr>
          <p:cNvPr id="100" name="Content Placeholder 1"/>
          <p:cNvSpPr txBox="1">
            <a:spLocks/>
          </p:cNvSpPr>
          <p:nvPr/>
        </p:nvSpPr>
        <p:spPr>
          <a:xfrm>
            <a:off x="898211" y="4648895"/>
            <a:ext cx="646645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You return x</a:t>
            </a:r>
            <a:r>
              <a:rPr lang="en-US" sz="2800" baseline="-25000" dirty="0" smtClean="0"/>
              <a:t>c</a:t>
            </a:r>
          </a:p>
        </p:txBody>
      </p:sp>
      <p:sp>
        <p:nvSpPr>
          <p:cNvPr id="102" name="Content Placeholder 1"/>
          <p:cNvSpPr txBox="1">
            <a:spLocks/>
          </p:cNvSpPr>
          <p:nvPr/>
        </p:nvSpPr>
        <p:spPr>
          <a:xfrm>
            <a:off x="898211" y="3606130"/>
            <a:ext cx="837380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You have x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plus w bits (“one label”) of arbitrary storage</a:t>
            </a:r>
            <a:endParaRPr lang="en-US" dirty="0">
              <a:cs typeface="Times New Roman" charset="0"/>
            </a:endParaRPr>
          </a:p>
        </p:txBody>
      </p:sp>
      <p:sp>
        <p:nvSpPr>
          <p:cNvPr id="103" name="Content Placeholder 1"/>
          <p:cNvSpPr txBox="1">
            <a:spLocks/>
          </p:cNvSpPr>
          <p:nvPr/>
        </p:nvSpPr>
        <p:spPr>
          <a:xfrm>
            <a:off x="323963" y="5150600"/>
            <a:ext cx="916107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What should you store?</a:t>
            </a:r>
          </a:p>
        </p:txBody>
      </p:sp>
    </p:spTree>
    <p:extLst>
      <p:ext uri="{BB962C8B-B14F-4D97-AF65-F5344CB8AC3E}">
        <p14:creationId xmlns:p14="http://schemas.microsoft.com/office/powerpoint/2010/main" val="1134937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25057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How can it help to store something else?</a:t>
            </a:r>
            <a:endParaRPr lang="en-US" dirty="0">
              <a:latin typeface="+mn-lt"/>
            </a:endParaRPr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>
            <a:off x="97791" y="1780077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0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971588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>
            <a:off x="1505613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>
            <a:stCxn id="41" idx="6"/>
            <a:endCxn id="42" idx="2"/>
          </p:cNvCxnSpPr>
          <p:nvPr/>
        </p:nvCxnSpPr>
        <p:spPr>
          <a:xfrm>
            <a:off x="1231286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2" idx="6"/>
            <a:endCxn id="52" idx="2"/>
          </p:cNvCxnSpPr>
          <p:nvPr/>
        </p:nvCxnSpPr>
        <p:spPr>
          <a:xfrm>
            <a:off x="1765311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>
            <a:spLocks noChangeAspect="1"/>
          </p:cNvSpPr>
          <p:nvPr/>
        </p:nvSpPr>
        <p:spPr>
          <a:xfrm>
            <a:off x="2039638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2573663" y="2657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52" idx="6"/>
            <a:endCxn id="54" idx="2"/>
          </p:cNvCxnSpPr>
          <p:nvPr/>
        </p:nvCxnSpPr>
        <p:spPr>
          <a:xfrm>
            <a:off x="2299336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4" idx="6"/>
            <a:endCxn id="61" idx="2"/>
          </p:cNvCxnSpPr>
          <p:nvPr/>
        </p:nvCxnSpPr>
        <p:spPr>
          <a:xfrm>
            <a:off x="2833361" y="2787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61" idx="6"/>
            <a:endCxn id="60" idx="2"/>
          </p:cNvCxnSpPr>
          <p:nvPr/>
        </p:nvCxnSpPr>
        <p:spPr>
          <a:xfrm>
            <a:off x="3367386" y="2787680"/>
            <a:ext cx="374070" cy="284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>
            <a:spLocks noChangeAspect="1"/>
          </p:cNvSpPr>
          <p:nvPr/>
        </p:nvSpPr>
        <p:spPr>
          <a:xfrm>
            <a:off x="3741456" y="2529925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3107688" y="26578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3120388" y="25054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971588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1505613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5" name="Straight Arrow Connector 64"/>
          <p:cNvCxnSpPr>
            <a:stCxn id="63" idx="6"/>
            <a:endCxn id="64" idx="2"/>
          </p:cNvCxnSpPr>
          <p:nvPr/>
        </p:nvCxnSpPr>
        <p:spPr>
          <a:xfrm>
            <a:off x="1231286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4" idx="6"/>
            <a:endCxn id="67" idx="2"/>
          </p:cNvCxnSpPr>
          <p:nvPr/>
        </p:nvCxnSpPr>
        <p:spPr>
          <a:xfrm>
            <a:off x="1765311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>
            <a:spLocks noChangeAspect="1"/>
          </p:cNvSpPr>
          <p:nvPr/>
        </p:nvSpPr>
        <p:spPr>
          <a:xfrm>
            <a:off x="2039638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>
            <a:spLocks noChangeAspect="1"/>
          </p:cNvSpPr>
          <p:nvPr/>
        </p:nvSpPr>
        <p:spPr>
          <a:xfrm>
            <a:off x="2573663" y="3165831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69" name="Straight Arrow Connector 68"/>
          <p:cNvCxnSpPr>
            <a:stCxn id="67" idx="6"/>
            <a:endCxn id="68" idx="2"/>
          </p:cNvCxnSpPr>
          <p:nvPr/>
        </p:nvCxnSpPr>
        <p:spPr>
          <a:xfrm>
            <a:off x="2299336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8" idx="6"/>
            <a:endCxn id="73" idx="2"/>
          </p:cNvCxnSpPr>
          <p:nvPr/>
        </p:nvCxnSpPr>
        <p:spPr>
          <a:xfrm>
            <a:off x="2833361" y="3295680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73" idx="6"/>
            <a:endCxn id="72" idx="2"/>
          </p:cNvCxnSpPr>
          <p:nvPr/>
        </p:nvCxnSpPr>
        <p:spPr>
          <a:xfrm>
            <a:off x="3367386" y="3295680"/>
            <a:ext cx="374070" cy="107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>
            <a:spLocks noChangeAspect="1"/>
          </p:cNvSpPr>
          <p:nvPr/>
        </p:nvSpPr>
        <p:spPr>
          <a:xfrm>
            <a:off x="3741456" y="3045842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3" name="Oval 72"/>
          <p:cNvSpPr>
            <a:spLocks noChangeAspect="1"/>
          </p:cNvSpPr>
          <p:nvPr/>
        </p:nvSpPr>
        <p:spPr>
          <a:xfrm>
            <a:off x="3107688" y="31658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4" name="Oval 73"/>
          <p:cNvSpPr>
            <a:spLocks noChangeAspect="1"/>
          </p:cNvSpPr>
          <p:nvPr/>
        </p:nvSpPr>
        <p:spPr>
          <a:xfrm>
            <a:off x="3120388" y="3013431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>
            <a:spLocks noChangeAspect="1"/>
          </p:cNvSpPr>
          <p:nvPr/>
        </p:nvSpPr>
        <p:spPr>
          <a:xfrm>
            <a:off x="982037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1516062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>
            <a:stCxn id="75" idx="6"/>
            <a:endCxn id="76" idx="2"/>
          </p:cNvCxnSpPr>
          <p:nvPr/>
        </p:nvCxnSpPr>
        <p:spPr>
          <a:xfrm>
            <a:off x="1241735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6" idx="6"/>
            <a:endCxn id="79" idx="2"/>
          </p:cNvCxnSpPr>
          <p:nvPr/>
        </p:nvCxnSpPr>
        <p:spPr>
          <a:xfrm>
            <a:off x="1775760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>
            <a:spLocks noChangeAspect="1"/>
          </p:cNvSpPr>
          <p:nvPr/>
        </p:nvSpPr>
        <p:spPr>
          <a:xfrm>
            <a:off x="2050087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>
            <a:spLocks noChangeAspect="1"/>
          </p:cNvSpPr>
          <p:nvPr/>
        </p:nvSpPr>
        <p:spPr>
          <a:xfrm>
            <a:off x="2584112" y="735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/>
          <p:cNvCxnSpPr>
            <a:stCxn id="79" idx="6"/>
            <a:endCxn id="80" idx="2"/>
          </p:cNvCxnSpPr>
          <p:nvPr/>
        </p:nvCxnSpPr>
        <p:spPr>
          <a:xfrm>
            <a:off x="2309785" y="865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80" idx="6"/>
            <a:endCxn id="85" idx="2"/>
          </p:cNvCxnSpPr>
          <p:nvPr/>
        </p:nvCxnSpPr>
        <p:spPr>
          <a:xfrm>
            <a:off x="2843810" y="865677"/>
            <a:ext cx="2362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3352800" y="863600"/>
            <a:ext cx="375170" cy="189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>
            <a:spLocks noChangeAspect="1"/>
          </p:cNvSpPr>
          <p:nvPr/>
        </p:nvSpPr>
        <p:spPr>
          <a:xfrm>
            <a:off x="3741456" y="604888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5" name="Oval 84"/>
          <p:cNvSpPr>
            <a:spLocks noChangeAspect="1"/>
          </p:cNvSpPr>
          <p:nvPr/>
        </p:nvSpPr>
        <p:spPr>
          <a:xfrm>
            <a:off x="3080037" y="7358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6" name="Oval 85"/>
          <p:cNvSpPr>
            <a:spLocks noChangeAspect="1"/>
          </p:cNvSpPr>
          <p:nvPr/>
        </p:nvSpPr>
        <p:spPr>
          <a:xfrm>
            <a:off x="3067337" y="5834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7" name="Oval 86"/>
          <p:cNvSpPr>
            <a:spLocks noChangeAspect="1"/>
          </p:cNvSpPr>
          <p:nvPr/>
        </p:nvSpPr>
        <p:spPr>
          <a:xfrm>
            <a:off x="982037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8" name="Oval 87"/>
          <p:cNvSpPr>
            <a:spLocks noChangeAspect="1"/>
          </p:cNvSpPr>
          <p:nvPr/>
        </p:nvSpPr>
        <p:spPr>
          <a:xfrm>
            <a:off x="1516062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/>
          <p:cNvCxnSpPr>
            <a:stCxn id="87" idx="6"/>
            <a:endCxn id="88" idx="2"/>
          </p:cNvCxnSpPr>
          <p:nvPr/>
        </p:nvCxnSpPr>
        <p:spPr>
          <a:xfrm>
            <a:off x="1241735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88" idx="6"/>
            <a:endCxn id="91" idx="2"/>
          </p:cNvCxnSpPr>
          <p:nvPr/>
        </p:nvCxnSpPr>
        <p:spPr>
          <a:xfrm>
            <a:off x="1775760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>
            <a:spLocks noChangeAspect="1"/>
          </p:cNvSpPr>
          <p:nvPr/>
        </p:nvSpPr>
        <p:spPr>
          <a:xfrm>
            <a:off x="2050087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>
            <a:spLocks noChangeAspect="1"/>
          </p:cNvSpPr>
          <p:nvPr/>
        </p:nvSpPr>
        <p:spPr>
          <a:xfrm>
            <a:off x="2584112" y="1243828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3" name="Straight Arrow Connector 92"/>
          <p:cNvCxnSpPr>
            <a:stCxn id="91" idx="6"/>
            <a:endCxn id="92" idx="2"/>
          </p:cNvCxnSpPr>
          <p:nvPr/>
        </p:nvCxnSpPr>
        <p:spPr>
          <a:xfrm>
            <a:off x="2309785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92" idx="6"/>
            <a:endCxn id="97" idx="2"/>
          </p:cNvCxnSpPr>
          <p:nvPr/>
        </p:nvCxnSpPr>
        <p:spPr>
          <a:xfrm>
            <a:off x="2843810" y="1373677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97" idx="6"/>
            <a:endCxn id="96" idx="2"/>
          </p:cNvCxnSpPr>
          <p:nvPr/>
        </p:nvCxnSpPr>
        <p:spPr>
          <a:xfrm>
            <a:off x="3377835" y="1373677"/>
            <a:ext cx="363621" cy="1448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>
            <a:spLocks noChangeAspect="1"/>
          </p:cNvSpPr>
          <p:nvPr/>
        </p:nvSpPr>
        <p:spPr>
          <a:xfrm>
            <a:off x="3741456" y="1127558"/>
            <a:ext cx="521208" cy="52120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3118137" y="12438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3092737" y="1091428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…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101" name="Straight Arrow Connector 100"/>
          <p:cNvCxnSpPr>
            <a:stCxn id="84" idx="6"/>
            <a:endCxn id="136" idx="1"/>
          </p:cNvCxnSpPr>
          <p:nvPr/>
        </p:nvCxnSpPr>
        <p:spPr>
          <a:xfrm>
            <a:off x="4262664" y="865492"/>
            <a:ext cx="360298" cy="8492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60" idx="6"/>
            <a:endCxn id="137" idx="1"/>
          </p:cNvCxnSpPr>
          <p:nvPr/>
        </p:nvCxnSpPr>
        <p:spPr>
          <a:xfrm>
            <a:off x="4262664" y="2790529"/>
            <a:ext cx="347598" cy="3815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72" idx="6"/>
            <a:endCxn id="137" idx="3"/>
          </p:cNvCxnSpPr>
          <p:nvPr/>
        </p:nvCxnSpPr>
        <p:spPr>
          <a:xfrm flipV="1">
            <a:off x="4262664" y="3196874"/>
            <a:ext cx="347598" cy="10957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96" idx="6"/>
            <a:endCxn id="136" idx="3"/>
          </p:cNvCxnSpPr>
          <p:nvPr/>
        </p:nvCxnSpPr>
        <p:spPr>
          <a:xfrm flipV="1">
            <a:off x="4262664" y="1318603"/>
            <a:ext cx="360298" cy="69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39" idx="4"/>
            <a:endCxn id="63" idx="2"/>
          </p:cNvCxnSpPr>
          <p:nvPr/>
        </p:nvCxnSpPr>
        <p:spPr>
          <a:xfrm>
            <a:off x="358141" y="2300777"/>
            <a:ext cx="613447" cy="99490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39" idx="5"/>
            <a:endCxn id="41" idx="2"/>
          </p:cNvCxnSpPr>
          <p:nvPr/>
        </p:nvCxnSpPr>
        <p:spPr>
          <a:xfrm>
            <a:off x="542236" y="2224522"/>
            <a:ext cx="429352" cy="56315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39" idx="0"/>
            <a:endCxn id="75" idx="3"/>
          </p:cNvCxnSpPr>
          <p:nvPr/>
        </p:nvCxnSpPr>
        <p:spPr>
          <a:xfrm flipV="1">
            <a:off x="358141" y="957494"/>
            <a:ext cx="661928" cy="82258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39" idx="7"/>
            <a:endCxn id="87" idx="2"/>
          </p:cNvCxnSpPr>
          <p:nvPr/>
        </p:nvCxnSpPr>
        <p:spPr>
          <a:xfrm flipV="1">
            <a:off x="542236" y="1373677"/>
            <a:ext cx="439801" cy="48265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Oval 128"/>
          <p:cNvSpPr>
            <a:spLocks noChangeAspect="1"/>
          </p:cNvSpPr>
          <p:nvPr/>
        </p:nvSpPr>
        <p:spPr>
          <a:xfrm>
            <a:off x="5781041" y="8431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4546707" y="874158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4534007" y="2752429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38" name="Straight Arrow Connector 137"/>
          <p:cNvCxnSpPr>
            <a:stCxn id="84" idx="0"/>
            <a:endCxn id="129" idx="1"/>
          </p:cNvCxnSpPr>
          <p:nvPr/>
        </p:nvCxnSpPr>
        <p:spPr>
          <a:xfrm>
            <a:off x="4002060" y="604888"/>
            <a:ext cx="1855236" cy="31449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stCxn id="96" idx="4"/>
            <a:endCxn id="129" idx="3"/>
          </p:cNvCxnSpPr>
          <p:nvPr/>
        </p:nvCxnSpPr>
        <p:spPr>
          <a:xfrm flipV="1">
            <a:off x="4002060" y="1287571"/>
            <a:ext cx="1855236" cy="36119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stCxn id="137" idx="7"/>
            <a:endCxn id="129" idx="4"/>
          </p:cNvCxnSpPr>
          <p:nvPr/>
        </p:nvCxnSpPr>
        <p:spPr>
          <a:xfrm flipV="1">
            <a:off x="4978452" y="1363826"/>
            <a:ext cx="1062939" cy="146485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8" name="Oval 147"/>
          <p:cNvSpPr>
            <a:spLocks noChangeAspect="1"/>
          </p:cNvSpPr>
          <p:nvPr/>
        </p:nvSpPr>
        <p:spPr>
          <a:xfrm>
            <a:off x="5753207" y="2773745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52" name="Straight Arrow Connector 151"/>
          <p:cNvCxnSpPr>
            <a:stCxn id="60" idx="0"/>
            <a:endCxn id="148" idx="1"/>
          </p:cNvCxnSpPr>
          <p:nvPr/>
        </p:nvCxnSpPr>
        <p:spPr>
          <a:xfrm>
            <a:off x="4002060" y="2529925"/>
            <a:ext cx="1827402" cy="32007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stCxn id="136" idx="5"/>
            <a:endCxn id="148" idx="0"/>
          </p:cNvCxnSpPr>
          <p:nvPr/>
        </p:nvCxnSpPr>
        <p:spPr>
          <a:xfrm>
            <a:off x="4991152" y="1318603"/>
            <a:ext cx="1022405" cy="145514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stCxn id="72" idx="4"/>
            <a:endCxn id="148" idx="3"/>
          </p:cNvCxnSpPr>
          <p:nvPr/>
        </p:nvCxnSpPr>
        <p:spPr>
          <a:xfrm flipV="1">
            <a:off x="4002060" y="3218190"/>
            <a:ext cx="1827402" cy="34886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20" name="Left Brace 8219"/>
          <p:cNvSpPr/>
          <p:nvPr/>
        </p:nvSpPr>
        <p:spPr>
          <a:xfrm rot="16200000">
            <a:off x="2411896" y="288214"/>
            <a:ext cx="259698" cy="3181336"/>
          </a:xfrm>
          <a:prstGeom prst="leftBrac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>
            <a:spLocks noChangeAspect="1"/>
          </p:cNvSpPr>
          <p:nvPr/>
        </p:nvSpPr>
        <p:spPr>
          <a:xfrm>
            <a:off x="2421337" y="1932312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800" baseline="-25000" dirty="0" smtClean="0">
                <a:solidFill>
                  <a:schemeClr val="tx1"/>
                </a:solidFill>
              </a:rPr>
              <a:t>n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79" name="Content Placeholder 1"/>
          <p:cNvSpPr txBox="1">
            <a:spLocks/>
          </p:cNvSpPr>
          <p:nvPr/>
        </p:nvSpPr>
        <p:spPr>
          <a:xfrm>
            <a:off x="350005" y="5633615"/>
            <a:ext cx="916107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If A or B, then average sequential cost is 3n</a:t>
            </a:r>
          </a:p>
        </p:txBody>
      </p:sp>
      <p:sp>
        <p:nvSpPr>
          <p:cNvPr id="180" name="Content Placeholder 1"/>
          <p:cNvSpPr txBox="1">
            <a:spLocks/>
          </p:cNvSpPr>
          <p:nvPr/>
        </p:nvSpPr>
        <p:spPr>
          <a:xfrm>
            <a:off x="357572" y="6097935"/>
            <a:ext cx="817205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If A</a:t>
            </a:r>
            <a:r>
              <a:rPr lang="en-US" sz="2800" dirty="0" smtClean="0">
                <a:sym typeface="Symbol"/>
              </a:rPr>
              <a:t></a:t>
            </a:r>
            <a:r>
              <a:rPr lang="en-US" sz="2800" dirty="0" smtClean="0"/>
              <a:t>B, then sequential cost is 2n</a:t>
            </a:r>
          </a:p>
        </p:txBody>
      </p:sp>
      <p:sp>
        <p:nvSpPr>
          <p:cNvPr id="181" name="Oval 180"/>
          <p:cNvSpPr>
            <a:spLocks noChangeAspect="1"/>
          </p:cNvSpPr>
          <p:nvPr/>
        </p:nvSpPr>
        <p:spPr>
          <a:xfrm>
            <a:off x="6602831" y="852977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82" name="Straight Arrow Connector 181"/>
          <p:cNvCxnSpPr>
            <a:stCxn id="84" idx="0"/>
            <a:endCxn id="181" idx="0"/>
          </p:cNvCxnSpPr>
          <p:nvPr/>
        </p:nvCxnSpPr>
        <p:spPr>
          <a:xfrm>
            <a:off x="4002060" y="604888"/>
            <a:ext cx="2861121" cy="24808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96" idx="4"/>
            <a:endCxn id="181" idx="4"/>
          </p:cNvCxnSpPr>
          <p:nvPr/>
        </p:nvCxnSpPr>
        <p:spPr>
          <a:xfrm flipV="1">
            <a:off x="4002060" y="1373677"/>
            <a:ext cx="2861121" cy="27508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137" idx="7"/>
            <a:endCxn id="181" idx="5"/>
          </p:cNvCxnSpPr>
          <p:nvPr/>
        </p:nvCxnSpPr>
        <p:spPr>
          <a:xfrm flipV="1">
            <a:off x="4978452" y="1297422"/>
            <a:ext cx="2068824" cy="153126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8" name="Oval 187"/>
          <p:cNvSpPr>
            <a:spLocks noChangeAspect="1"/>
          </p:cNvSpPr>
          <p:nvPr/>
        </p:nvSpPr>
        <p:spPr>
          <a:xfrm>
            <a:off x="6602831" y="2782999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89" name="Straight Arrow Connector 188"/>
          <p:cNvCxnSpPr>
            <a:stCxn id="136" idx="5"/>
            <a:endCxn id="188" idx="7"/>
          </p:cNvCxnSpPr>
          <p:nvPr/>
        </p:nvCxnSpPr>
        <p:spPr>
          <a:xfrm>
            <a:off x="4991152" y="1318603"/>
            <a:ext cx="2056124" cy="15406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>
            <a:stCxn id="60" idx="0"/>
            <a:endCxn id="188" idx="0"/>
          </p:cNvCxnSpPr>
          <p:nvPr/>
        </p:nvCxnSpPr>
        <p:spPr>
          <a:xfrm>
            <a:off x="4002060" y="2529925"/>
            <a:ext cx="2861121" cy="25307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>
            <a:stCxn id="72" idx="4"/>
            <a:endCxn id="188" idx="4"/>
          </p:cNvCxnSpPr>
          <p:nvPr/>
        </p:nvCxnSpPr>
        <p:spPr>
          <a:xfrm flipV="1">
            <a:off x="4002060" y="3303699"/>
            <a:ext cx="2861121" cy="2633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>
            <a:stCxn id="148" idx="6"/>
            <a:endCxn id="188" idx="2"/>
          </p:cNvCxnSpPr>
          <p:nvPr/>
        </p:nvCxnSpPr>
        <p:spPr>
          <a:xfrm>
            <a:off x="6273907" y="3034095"/>
            <a:ext cx="328924" cy="925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/>
          <p:cNvCxnSpPr>
            <a:stCxn id="129" idx="6"/>
            <a:endCxn id="181" idx="2"/>
          </p:cNvCxnSpPr>
          <p:nvPr/>
        </p:nvCxnSpPr>
        <p:spPr>
          <a:xfrm>
            <a:off x="6301741" y="1103476"/>
            <a:ext cx="301090" cy="98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Content Placeholder 1"/>
          <p:cNvSpPr txBox="1">
            <a:spLocks/>
          </p:cNvSpPr>
          <p:nvPr/>
        </p:nvSpPr>
        <p:spPr>
          <a:xfrm>
            <a:off x="898211" y="4127513"/>
            <a:ext cx="646645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 give you uniform challenge c from 1 to 4</a:t>
            </a:r>
          </a:p>
        </p:txBody>
      </p:sp>
      <p:sp>
        <p:nvSpPr>
          <p:cNvPr id="100" name="Content Placeholder 1"/>
          <p:cNvSpPr txBox="1">
            <a:spLocks/>
          </p:cNvSpPr>
          <p:nvPr/>
        </p:nvSpPr>
        <p:spPr>
          <a:xfrm>
            <a:off x="898211" y="4648895"/>
            <a:ext cx="646645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You return x</a:t>
            </a:r>
            <a:r>
              <a:rPr lang="en-US" sz="2800" baseline="-25000" dirty="0" smtClean="0"/>
              <a:t>c</a:t>
            </a:r>
          </a:p>
        </p:txBody>
      </p:sp>
      <p:sp>
        <p:nvSpPr>
          <p:cNvPr id="102" name="Content Placeholder 1"/>
          <p:cNvSpPr txBox="1">
            <a:spLocks/>
          </p:cNvSpPr>
          <p:nvPr/>
        </p:nvSpPr>
        <p:spPr>
          <a:xfrm>
            <a:off x="898211" y="3606130"/>
            <a:ext cx="837380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You have x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plus w bits (“one label”) of arbitrary storage</a:t>
            </a:r>
            <a:endParaRPr lang="en-US" dirty="0">
              <a:cs typeface="Times New Roman" charset="0"/>
            </a:endParaRPr>
          </a:p>
        </p:txBody>
      </p:sp>
      <p:sp>
        <p:nvSpPr>
          <p:cNvPr id="103" name="Content Placeholder 1"/>
          <p:cNvSpPr txBox="1">
            <a:spLocks/>
          </p:cNvSpPr>
          <p:nvPr/>
        </p:nvSpPr>
        <p:spPr>
          <a:xfrm>
            <a:off x="323963" y="5150600"/>
            <a:ext cx="916107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What should you store?</a:t>
            </a:r>
          </a:p>
        </p:txBody>
      </p:sp>
      <p:sp>
        <p:nvSpPr>
          <p:cNvPr id="2" name="Rectangle 1"/>
          <p:cNvSpPr/>
          <p:nvPr/>
        </p:nvSpPr>
        <p:spPr>
          <a:xfrm>
            <a:off x="4622962" y="4786723"/>
            <a:ext cx="69860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[Alwen Chen </a:t>
            </a:r>
            <a:r>
              <a:rPr lang="en-US" sz="2400" dirty="0" err="1"/>
              <a:t>Kamath</a:t>
            </a:r>
            <a:r>
              <a:rPr lang="en-US" sz="2400" dirty="0"/>
              <a:t> </a:t>
            </a:r>
            <a:r>
              <a:rPr lang="en-US" sz="2400" dirty="0" smtClean="0"/>
              <a:t>Kolmogorov</a:t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dirty="0" err="1"/>
              <a:t>Pietrzak</a:t>
            </a:r>
            <a:r>
              <a:rPr lang="en-US" sz="2400" dirty="0"/>
              <a:t> </a:t>
            </a:r>
            <a:r>
              <a:rPr lang="en-US" sz="2400" dirty="0" err="1"/>
              <a:t>Tessaro</a:t>
            </a:r>
            <a:r>
              <a:rPr lang="en-US" sz="2400" dirty="0"/>
              <a:t> ‘16]</a:t>
            </a:r>
          </a:p>
        </p:txBody>
      </p:sp>
    </p:spTree>
    <p:extLst>
      <p:ext uri="{BB962C8B-B14F-4D97-AF65-F5344CB8AC3E}">
        <p14:creationId xmlns:p14="http://schemas.microsoft.com/office/powerpoint/2010/main" val="2807996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[Percival 2009]: </a:t>
            </a:r>
            <a:r>
              <a:rPr lang="en-US" dirty="0" err="1" smtClean="0">
                <a:latin typeface="+mn-lt"/>
              </a:rPr>
              <a:t>scrypt</a:t>
            </a:r>
            <a:endParaRPr lang="en-US" dirty="0">
              <a:latin typeface="+mn-lt"/>
            </a:endParaRPr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743590" y="78032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0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6" idx="6"/>
            <a:endCxn id="28" idx="2"/>
          </p:cNvCxnSpPr>
          <p:nvPr/>
        </p:nvCxnSpPr>
        <p:spPr>
          <a:xfrm>
            <a:off x="1264290" y="104067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>
            <a:spLocks noChangeAspect="1"/>
          </p:cNvSpPr>
          <p:nvPr/>
        </p:nvSpPr>
        <p:spPr>
          <a:xfrm>
            <a:off x="1602402" y="78032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28" idx="6"/>
            <a:endCxn id="30" idx="2"/>
          </p:cNvCxnSpPr>
          <p:nvPr/>
        </p:nvCxnSpPr>
        <p:spPr>
          <a:xfrm>
            <a:off x="2123102" y="104067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 noChangeAspect="1"/>
          </p:cNvSpPr>
          <p:nvPr/>
        </p:nvSpPr>
        <p:spPr>
          <a:xfrm>
            <a:off x="2461214" y="78032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30" idx="6"/>
            <a:endCxn id="32" idx="2"/>
          </p:cNvCxnSpPr>
          <p:nvPr/>
        </p:nvCxnSpPr>
        <p:spPr>
          <a:xfrm>
            <a:off x="2981914" y="104067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>
            <a:spLocks noChangeAspect="1"/>
          </p:cNvSpPr>
          <p:nvPr/>
        </p:nvSpPr>
        <p:spPr>
          <a:xfrm>
            <a:off x="3320026" y="78032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32" idx="6"/>
          </p:cNvCxnSpPr>
          <p:nvPr/>
        </p:nvCxnSpPr>
        <p:spPr>
          <a:xfrm>
            <a:off x="3840726" y="1040671"/>
            <a:ext cx="343553" cy="159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>
            <a:spLocks noChangeAspect="1"/>
          </p:cNvSpPr>
          <p:nvPr/>
        </p:nvSpPr>
        <p:spPr>
          <a:xfrm>
            <a:off x="4178838" y="78032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>
            <a:stCxn id="34" idx="6"/>
            <a:endCxn id="36" idx="2"/>
          </p:cNvCxnSpPr>
          <p:nvPr/>
        </p:nvCxnSpPr>
        <p:spPr>
          <a:xfrm>
            <a:off x="4699538" y="104067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>
            <a:spLocks noChangeAspect="1"/>
          </p:cNvSpPr>
          <p:nvPr/>
        </p:nvSpPr>
        <p:spPr>
          <a:xfrm>
            <a:off x="5037650" y="78032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37" name="Straight Arrow Connector 36"/>
          <p:cNvCxnSpPr>
            <a:stCxn id="36" idx="6"/>
            <a:endCxn id="38" idx="2"/>
          </p:cNvCxnSpPr>
          <p:nvPr/>
        </p:nvCxnSpPr>
        <p:spPr>
          <a:xfrm>
            <a:off x="5558350" y="104067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>
            <a:spLocks noChangeAspect="1"/>
          </p:cNvSpPr>
          <p:nvPr/>
        </p:nvSpPr>
        <p:spPr>
          <a:xfrm>
            <a:off x="5896462" y="78032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6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8" idx="6"/>
            <a:endCxn id="40" idx="2"/>
          </p:cNvCxnSpPr>
          <p:nvPr/>
        </p:nvCxnSpPr>
        <p:spPr>
          <a:xfrm>
            <a:off x="6417162" y="104067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>
          <a:xfrm>
            <a:off x="6755274" y="780321"/>
            <a:ext cx="520700" cy="520700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/>
          <p:cNvCxnSpPr>
            <a:stCxn id="40" idx="6"/>
            <a:endCxn id="42" idx="2"/>
          </p:cNvCxnSpPr>
          <p:nvPr/>
        </p:nvCxnSpPr>
        <p:spPr>
          <a:xfrm>
            <a:off x="7275974" y="104067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>
            <a:spLocks noChangeAspect="1"/>
          </p:cNvSpPr>
          <p:nvPr/>
        </p:nvSpPr>
        <p:spPr>
          <a:xfrm>
            <a:off x="7614086" y="78032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x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n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3" name="Content Placeholder 1"/>
          <p:cNvSpPr txBox="1">
            <a:spLocks/>
          </p:cNvSpPr>
          <p:nvPr/>
        </p:nvSpPr>
        <p:spPr>
          <a:xfrm>
            <a:off x="720215" y="3849105"/>
            <a:ext cx="637564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Repeat n times: x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=H(x</a:t>
            </a:r>
            <a:r>
              <a:rPr lang="en-US" sz="2800" baseline="-25000" dirty="0" smtClean="0"/>
              <a:t>i-1</a:t>
            </a:r>
            <a:r>
              <a:rPr lang="en-US" sz="2800" dirty="0" smtClean="0"/>
              <a:t>)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44" name="Content Placeholder 1"/>
          <p:cNvSpPr txBox="1">
            <a:spLocks/>
          </p:cNvSpPr>
          <p:nvPr/>
        </p:nvSpPr>
        <p:spPr>
          <a:xfrm>
            <a:off x="720215" y="3291495"/>
            <a:ext cx="250259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Input: x</a:t>
            </a:r>
            <a:r>
              <a:rPr lang="en-US" sz="2800" baseline="-25000" dirty="0" smtClean="0"/>
              <a:t>0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>
          <a:xfrm>
            <a:off x="1665674" y="174594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stCxn id="46" idx="6"/>
            <a:endCxn id="48" idx="2"/>
          </p:cNvCxnSpPr>
          <p:nvPr/>
        </p:nvCxnSpPr>
        <p:spPr>
          <a:xfrm>
            <a:off x="2186374" y="200629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>
            <a:spLocks noChangeAspect="1"/>
          </p:cNvSpPr>
          <p:nvPr/>
        </p:nvSpPr>
        <p:spPr>
          <a:xfrm>
            <a:off x="2524486" y="174594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/>
          <p:cNvCxnSpPr>
            <a:stCxn id="48" idx="6"/>
            <a:endCxn id="50" idx="2"/>
          </p:cNvCxnSpPr>
          <p:nvPr/>
        </p:nvCxnSpPr>
        <p:spPr>
          <a:xfrm>
            <a:off x="3045186" y="200629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>
            <a:spLocks noChangeAspect="1"/>
          </p:cNvSpPr>
          <p:nvPr/>
        </p:nvSpPr>
        <p:spPr>
          <a:xfrm>
            <a:off x="3383298" y="174594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1" name="Straight Arrow Connector 50"/>
          <p:cNvCxnSpPr>
            <a:stCxn id="50" idx="6"/>
          </p:cNvCxnSpPr>
          <p:nvPr/>
        </p:nvCxnSpPr>
        <p:spPr>
          <a:xfrm>
            <a:off x="3903998" y="2006291"/>
            <a:ext cx="343553" cy="159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>
            <a:spLocks noChangeAspect="1"/>
          </p:cNvSpPr>
          <p:nvPr/>
        </p:nvSpPr>
        <p:spPr>
          <a:xfrm>
            <a:off x="4242110" y="174594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3" name="Straight Arrow Connector 52"/>
          <p:cNvCxnSpPr>
            <a:stCxn id="52" idx="6"/>
            <a:endCxn id="54" idx="2"/>
          </p:cNvCxnSpPr>
          <p:nvPr/>
        </p:nvCxnSpPr>
        <p:spPr>
          <a:xfrm>
            <a:off x="4762810" y="200629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>
            <a:spLocks noChangeAspect="1"/>
          </p:cNvSpPr>
          <p:nvPr/>
        </p:nvSpPr>
        <p:spPr>
          <a:xfrm>
            <a:off x="5100922" y="174594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5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54" idx="6"/>
            <a:endCxn id="58" idx="2"/>
          </p:cNvCxnSpPr>
          <p:nvPr/>
        </p:nvCxnSpPr>
        <p:spPr>
          <a:xfrm>
            <a:off x="5621622" y="200629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>
            <a:spLocks noChangeAspect="1"/>
          </p:cNvSpPr>
          <p:nvPr/>
        </p:nvSpPr>
        <p:spPr>
          <a:xfrm>
            <a:off x="5959734" y="174594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6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>
            <a:stCxn id="58" idx="6"/>
            <a:endCxn id="61" idx="2"/>
          </p:cNvCxnSpPr>
          <p:nvPr/>
        </p:nvCxnSpPr>
        <p:spPr>
          <a:xfrm>
            <a:off x="6480434" y="200629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>
            <a:spLocks noChangeAspect="1"/>
          </p:cNvSpPr>
          <p:nvPr/>
        </p:nvSpPr>
        <p:spPr>
          <a:xfrm>
            <a:off x="6818546" y="1745941"/>
            <a:ext cx="520700" cy="520700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3" name="Straight Arrow Connector 62"/>
          <p:cNvCxnSpPr>
            <a:stCxn id="61" idx="6"/>
            <a:endCxn id="64" idx="2"/>
          </p:cNvCxnSpPr>
          <p:nvPr/>
        </p:nvCxnSpPr>
        <p:spPr>
          <a:xfrm>
            <a:off x="7339246" y="2006291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>
            <a:spLocks noChangeAspect="1"/>
          </p:cNvSpPr>
          <p:nvPr/>
        </p:nvSpPr>
        <p:spPr>
          <a:xfrm>
            <a:off x="7677358" y="1745941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n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70"/>
          <p:cNvCxnSpPr>
            <a:stCxn id="32" idx="4"/>
            <a:endCxn id="46" idx="0"/>
          </p:cNvCxnSpPr>
          <p:nvPr/>
        </p:nvCxnSpPr>
        <p:spPr>
          <a:xfrm flipH="1">
            <a:off x="1926024" y="1301021"/>
            <a:ext cx="1654352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34" idx="4"/>
            <a:endCxn id="48" idx="0"/>
          </p:cNvCxnSpPr>
          <p:nvPr/>
        </p:nvCxnSpPr>
        <p:spPr>
          <a:xfrm flipH="1">
            <a:off x="2784836" y="1301021"/>
            <a:ext cx="1654352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38" idx="4"/>
            <a:endCxn id="50" idx="0"/>
          </p:cNvCxnSpPr>
          <p:nvPr/>
        </p:nvCxnSpPr>
        <p:spPr>
          <a:xfrm flipH="1">
            <a:off x="3643648" y="1301021"/>
            <a:ext cx="2513164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28" idx="4"/>
            <a:endCxn id="52" idx="0"/>
          </p:cNvCxnSpPr>
          <p:nvPr/>
        </p:nvCxnSpPr>
        <p:spPr>
          <a:xfrm>
            <a:off x="1862752" y="1301021"/>
            <a:ext cx="2639708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42" idx="4"/>
            <a:endCxn id="54" idx="0"/>
          </p:cNvCxnSpPr>
          <p:nvPr/>
        </p:nvCxnSpPr>
        <p:spPr>
          <a:xfrm flipH="1">
            <a:off x="5361272" y="1301021"/>
            <a:ext cx="2513164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34" idx="4"/>
            <a:endCxn id="58" idx="0"/>
          </p:cNvCxnSpPr>
          <p:nvPr/>
        </p:nvCxnSpPr>
        <p:spPr>
          <a:xfrm>
            <a:off x="4439188" y="1301021"/>
            <a:ext cx="1780896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38" idx="4"/>
            <a:endCxn id="64" idx="0"/>
          </p:cNvCxnSpPr>
          <p:nvPr/>
        </p:nvCxnSpPr>
        <p:spPr>
          <a:xfrm>
            <a:off x="6156812" y="1301021"/>
            <a:ext cx="1780896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Content Placeholder 1"/>
          <p:cNvSpPr txBox="1">
            <a:spLocks/>
          </p:cNvSpPr>
          <p:nvPr/>
        </p:nvSpPr>
        <p:spPr>
          <a:xfrm>
            <a:off x="720215" y="4801035"/>
            <a:ext cx="711199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Repeat n times: </a:t>
            </a:r>
            <a:r>
              <a:rPr lang="en-US" sz="2800" dirty="0" err="1" smtClean="0"/>
              <a:t>s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=H(s</a:t>
            </a:r>
            <a:r>
              <a:rPr lang="en-US" sz="2800" baseline="-25000" dirty="0" smtClean="0"/>
              <a:t>i-1</a:t>
            </a:r>
            <a:r>
              <a:rPr lang="en-US" sz="2800" dirty="0" smtClean="0">
                <a:sym typeface="Symbol"/>
              </a:rPr>
              <a:t></a:t>
            </a:r>
            <a:r>
              <a:rPr lang="en-US" sz="2800" dirty="0" smtClean="0"/>
              <a:t>x</a:t>
            </a:r>
            <a:r>
              <a:rPr lang="en-US" sz="2800" baseline="-25000" dirty="0" smtClean="0"/>
              <a:t>j</a:t>
            </a:r>
            <a:r>
              <a:rPr lang="en-US" sz="2800" dirty="0" smtClean="0"/>
              <a:t>) for j = s</a:t>
            </a:r>
            <a:r>
              <a:rPr lang="en-US" sz="2800" baseline="-25000" dirty="0" smtClean="0"/>
              <a:t>i-1</a:t>
            </a:r>
            <a:r>
              <a:rPr lang="en-US" sz="2800" dirty="0" smtClean="0"/>
              <a:t> mod n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92" name="Content Placeholder 1"/>
          <p:cNvSpPr txBox="1">
            <a:spLocks/>
          </p:cNvSpPr>
          <p:nvPr/>
        </p:nvSpPr>
        <p:spPr>
          <a:xfrm>
            <a:off x="720215" y="4306900"/>
            <a:ext cx="266404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s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=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n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93" name="Content Placeholder 1"/>
          <p:cNvSpPr txBox="1">
            <a:spLocks/>
          </p:cNvSpPr>
          <p:nvPr/>
        </p:nvSpPr>
        <p:spPr>
          <a:xfrm>
            <a:off x="720215" y="5297090"/>
            <a:ext cx="250259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Output: </a:t>
            </a:r>
            <a:r>
              <a:rPr lang="en-US" sz="2800" dirty="0" err="1" smtClean="0"/>
              <a:t>s</a:t>
            </a:r>
            <a:r>
              <a:rPr lang="en-US" sz="2800" baseline="-25000" dirty="0" err="1" smtClean="0"/>
              <a:t>n</a:t>
            </a:r>
            <a:endParaRPr lang="en-US" baseline="-25000" dirty="0">
              <a:cs typeface="Times New Roman" charset="0"/>
            </a:endParaRPr>
          </a:p>
        </p:txBody>
      </p:sp>
      <p:cxnSp>
        <p:nvCxnSpPr>
          <p:cNvPr id="3" name="Elbow Connector 2"/>
          <p:cNvCxnSpPr>
            <a:stCxn id="42" idx="6"/>
            <a:endCxn id="46" idx="2"/>
          </p:cNvCxnSpPr>
          <p:nvPr/>
        </p:nvCxnSpPr>
        <p:spPr>
          <a:xfrm flipH="1">
            <a:off x="1665674" y="1040671"/>
            <a:ext cx="6469112" cy="965620"/>
          </a:xfrm>
          <a:prstGeom prst="bentConnector5">
            <a:avLst>
              <a:gd name="adj1" fmla="val -3534"/>
              <a:gd name="adj2" fmla="val 50000"/>
              <a:gd name="adj3" fmla="val 103534"/>
            </a:avLst>
          </a:prstGeom>
          <a:ln w="63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Content Placeholder 1"/>
          <p:cNvSpPr>
            <a:spLocks noGrp="1"/>
          </p:cNvSpPr>
          <p:nvPr>
            <p:ph idx="1"/>
          </p:nvPr>
        </p:nvSpPr>
        <p:spPr>
          <a:xfrm>
            <a:off x="-9164" y="2684612"/>
            <a:ext cx="6108700" cy="6592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H: {0,1}</a:t>
            </a:r>
            <a:r>
              <a:rPr lang="en-US" sz="2800" baseline="30000" dirty="0" smtClean="0"/>
              <a:t>* </a:t>
            </a:r>
            <a:r>
              <a:rPr lang="en-US" sz="2800" dirty="0" smtClean="0">
                <a:sym typeface="Symbol"/>
              </a:rPr>
              <a:t> </a:t>
            </a:r>
            <a:r>
              <a:rPr lang="en-US" sz="2800" dirty="0" smtClean="0"/>
              <a:t>{0,1}</a:t>
            </a:r>
            <a:r>
              <a:rPr lang="en-US" sz="2800" baseline="30000" dirty="0" smtClean="0"/>
              <a:t>w </a:t>
            </a:r>
            <a:r>
              <a:rPr lang="en-US" sz="2800" dirty="0" smtClean="0"/>
              <a:t>random oracle</a:t>
            </a:r>
            <a:endParaRPr lang="en-US" dirty="0">
              <a:cs typeface="Times New Roman" charset="0"/>
            </a:endParaRPr>
          </a:p>
        </p:txBody>
      </p:sp>
      <p:sp>
        <p:nvSpPr>
          <p:cNvPr id="57" name="Content Placeholder 1"/>
          <p:cNvSpPr txBox="1">
            <a:spLocks/>
          </p:cNvSpPr>
          <p:nvPr/>
        </p:nvSpPr>
        <p:spPr>
          <a:xfrm>
            <a:off x="8045014" y="509511"/>
            <a:ext cx="52070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s</a:t>
            </a:r>
            <a:r>
              <a:rPr lang="en-US" sz="2800" baseline="-25000" dirty="0" smtClean="0"/>
              <a:t>0</a:t>
            </a:r>
            <a:endParaRPr lang="en-US" baseline="-25000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824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  <p:bldP spid="30" grpId="0" animBg="1"/>
      <p:bldP spid="32" grpId="0" animBg="1"/>
      <p:bldP spid="34" grpId="0" animBg="1"/>
      <p:bldP spid="36" grpId="0" animBg="1"/>
      <p:bldP spid="38" grpId="0" animBg="1"/>
      <p:bldP spid="40" grpId="0"/>
      <p:bldP spid="42" grpId="0" animBg="1"/>
      <p:bldP spid="43" grpId="0"/>
      <p:bldP spid="44" grpId="0"/>
      <p:bldP spid="46" grpId="0" animBg="1"/>
      <p:bldP spid="48" grpId="0" animBg="1"/>
      <p:bldP spid="50" grpId="0" animBg="1"/>
      <p:bldP spid="52" grpId="0" animBg="1"/>
      <p:bldP spid="54" grpId="0" animBg="1"/>
      <p:bldP spid="58" grpId="0" animBg="1"/>
      <p:bldP spid="61" grpId="0"/>
      <p:bldP spid="64" grpId="0" animBg="1"/>
      <p:bldP spid="91" grpId="0"/>
      <p:bldP spid="92" grpId="0"/>
      <p:bldP spid="93" grpId="0"/>
      <p:bldP spid="5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2505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There are even crazier examples!</a:t>
            </a:r>
            <a:endParaRPr lang="en-US" dirty="0">
              <a:latin typeface="+mn-lt"/>
            </a:endParaRPr>
          </a:p>
        </p:txBody>
      </p:sp>
      <p:sp>
        <p:nvSpPr>
          <p:cNvPr id="99" name="Content Placeholder 1"/>
          <p:cNvSpPr txBox="1">
            <a:spLocks/>
          </p:cNvSpPr>
          <p:nvPr/>
        </p:nvSpPr>
        <p:spPr>
          <a:xfrm>
            <a:off x="155974" y="926710"/>
            <a:ext cx="8779132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Possible to design graph with 5 special nodes </a:t>
            </a:r>
            <a:br>
              <a:rPr lang="en-US" sz="2800" dirty="0" smtClean="0"/>
            </a:br>
            <a:r>
              <a:rPr lang="en-US" sz="2800" dirty="0" smtClean="0"/>
              <a:t>A, B, C, D, E, such that its pays to store XORs of their </a:t>
            </a:r>
            <a:r>
              <a:rPr lang="en-US" sz="2800" u="sng" dirty="0" smtClean="0"/>
              <a:t>halves</a:t>
            </a:r>
            <a:endParaRPr lang="en-US" u="sng" baseline="-25000" dirty="0" smtClean="0">
              <a:cs typeface="Times New Roman" charset="0"/>
            </a:endParaRPr>
          </a:p>
        </p:txBody>
      </p:sp>
      <p:sp>
        <p:nvSpPr>
          <p:cNvPr id="102" name="Content Placeholder 1"/>
          <p:cNvSpPr txBox="1">
            <a:spLocks/>
          </p:cNvSpPr>
          <p:nvPr/>
        </p:nvSpPr>
        <p:spPr>
          <a:xfrm>
            <a:off x="367622" y="2103981"/>
            <a:ext cx="819103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en-US" sz="2800" dirty="0" smtClean="0"/>
              <a:t>A = A</a:t>
            </a:r>
            <a:r>
              <a:rPr lang="en-US" sz="2800" baseline="-25000" dirty="0" smtClean="0"/>
              <a:t>L</a:t>
            </a:r>
            <a:r>
              <a:rPr lang="en-US" sz="2800" dirty="0" smtClean="0"/>
              <a:t>A</a:t>
            </a:r>
            <a:r>
              <a:rPr lang="en-US" sz="2800" baseline="-25000" dirty="0" smtClean="0"/>
              <a:t>R         </a:t>
            </a:r>
            <a:r>
              <a:rPr lang="en-US" sz="2800" dirty="0" smtClean="0">
                <a:solidFill>
                  <a:prstClr val="black"/>
                </a:solidFill>
              </a:rPr>
              <a:t>B </a:t>
            </a:r>
            <a:r>
              <a:rPr lang="en-US" sz="2800" dirty="0">
                <a:solidFill>
                  <a:prstClr val="black"/>
                </a:solidFill>
              </a:rPr>
              <a:t>= </a:t>
            </a:r>
            <a:r>
              <a:rPr lang="en-US" sz="2800" dirty="0" smtClean="0">
                <a:solidFill>
                  <a:prstClr val="black"/>
                </a:solidFill>
              </a:rPr>
              <a:t>B</a:t>
            </a:r>
            <a:r>
              <a:rPr lang="en-US" sz="2800" baseline="-25000" dirty="0" smtClean="0">
                <a:solidFill>
                  <a:prstClr val="black"/>
                </a:solidFill>
              </a:rPr>
              <a:t>L</a:t>
            </a:r>
            <a:r>
              <a:rPr lang="en-US" sz="2800" dirty="0" smtClean="0">
                <a:solidFill>
                  <a:prstClr val="black"/>
                </a:solidFill>
              </a:rPr>
              <a:t>B</a:t>
            </a:r>
            <a:r>
              <a:rPr lang="en-US" sz="2800" baseline="-25000" dirty="0" smtClean="0">
                <a:solidFill>
                  <a:prstClr val="black"/>
                </a:solidFill>
              </a:rPr>
              <a:t>R       </a:t>
            </a:r>
            <a:r>
              <a:rPr lang="en-US" sz="2800" dirty="0" smtClean="0">
                <a:solidFill>
                  <a:prstClr val="black"/>
                </a:solidFill>
              </a:rPr>
              <a:t>C </a:t>
            </a:r>
            <a:r>
              <a:rPr lang="en-US" sz="2800" dirty="0">
                <a:solidFill>
                  <a:prstClr val="black"/>
                </a:solidFill>
              </a:rPr>
              <a:t>= </a:t>
            </a:r>
            <a:r>
              <a:rPr lang="en-US" sz="2800" dirty="0" smtClean="0">
                <a:solidFill>
                  <a:prstClr val="black"/>
                </a:solidFill>
              </a:rPr>
              <a:t>C</a:t>
            </a:r>
            <a:r>
              <a:rPr lang="en-US" sz="2800" baseline="-25000" dirty="0" smtClean="0">
                <a:solidFill>
                  <a:prstClr val="black"/>
                </a:solidFill>
              </a:rPr>
              <a:t>L</a:t>
            </a:r>
            <a:r>
              <a:rPr lang="en-US" sz="2800" dirty="0" smtClean="0">
                <a:solidFill>
                  <a:prstClr val="black"/>
                </a:solidFill>
              </a:rPr>
              <a:t>C</a:t>
            </a:r>
            <a:r>
              <a:rPr lang="en-US" sz="2800" baseline="-25000" dirty="0" smtClean="0">
                <a:solidFill>
                  <a:prstClr val="black"/>
                </a:solidFill>
              </a:rPr>
              <a:t>R        </a:t>
            </a:r>
            <a:r>
              <a:rPr lang="en-US" sz="2800" dirty="0" smtClean="0">
                <a:solidFill>
                  <a:prstClr val="black"/>
                </a:solidFill>
              </a:rPr>
              <a:t>D </a:t>
            </a:r>
            <a:r>
              <a:rPr lang="en-US" sz="2800" dirty="0">
                <a:solidFill>
                  <a:prstClr val="black"/>
                </a:solidFill>
              </a:rPr>
              <a:t>= </a:t>
            </a:r>
            <a:r>
              <a:rPr lang="en-US" sz="2800" dirty="0" smtClean="0">
                <a:solidFill>
                  <a:prstClr val="black"/>
                </a:solidFill>
              </a:rPr>
              <a:t>D</a:t>
            </a:r>
            <a:r>
              <a:rPr lang="en-US" sz="2800" baseline="-25000" dirty="0" smtClean="0">
                <a:solidFill>
                  <a:prstClr val="black"/>
                </a:solidFill>
              </a:rPr>
              <a:t>L</a:t>
            </a:r>
            <a:r>
              <a:rPr lang="en-US" sz="2800" dirty="0" smtClean="0">
                <a:solidFill>
                  <a:prstClr val="black"/>
                </a:solidFill>
              </a:rPr>
              <a:t>D</a:t>
            </a:r>
            <a:r>
              <a:rPr lang="en-US" sz="2800" baseline="-25000" dirty="0" smtClean="0">
                <a:solidFill>
                  <a:prstClr val="black"/>
                </a:solidFill>
              </a:rPr>
              <a:t>R        </a:t>
            </a:r>
            <a:r>
              <a:rPr lang="en-US" sz="2800" dirty="0" smtClean="0">
                <a:solidFill>
                  <a:prstClr val="black"/>
                </a:solidFill>
              </a:rPr>
              <a:t>E </a:t>
            </a:r>
            <a:r>
              <a:rPr lang="en-US" sz="2800" dirty="0">
                <a:solidFill>
                  <a:prstClr val="black"/>
                </a:solidFill>
              </a:rPr>
              <a:t>= </a:t>
            </a:r>
            <a:r>
              <a:rPr lang="en-US" sz="2800" dirty="0" smtClean="0">
                <a:solidFill>
                  <a:prstClr val="black"/>
                </a:solidFill>
              </a:rPr>
              <a:t>E</a:t>
            </a:r>
            <a:r>
              <a:rPr lang="en-US" sz="2800" baseline="-25000" dirty="0" smtClean="0">
                <a:solidFill>
                  <a:prstClr val="black"/>
                </a:solidFill>
              </a:rPr>
              <a:t>L</a:t>
            </a:r>
            <a:r>
              <a:rPr lang="en-US" sz="2800" dirty="0" smtClean="0">
                <a:solidFill>
                  <a:prstClr val="black"/>
                </a:solidFill>
              </a:rPr>
              <a:t>E</a:t>
            </a:r>
            <a:r>
              <a:rPr lang="en-US" sz="2800" baseline="-25000" dirty="0" smtClean="0">
                <a:solidFill>
                  <a:prstClr val="black"/>
                </a:solidFill>
              </a:rPr>
              <a:t>R</a:t>
            </a:r>
            <a:endParaRPr lang="en-US" sz="1800" baseline="-25000" dirty="0">
              <a:solidFill>
                <a:prstClr val="black"/>
              </a:solidFill>
              <a:cs typeface="Times New Roman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baseline="-25000" dirty="0">
              <a:solidFill>
                <a:prstClr val="black"/>
              </a:solidFill>
              <a:cs typeface="Times New Roman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baseline="-25000" dirty="0">
              <a:solidFill>
                <a:prstClr val="black"/>
              </a:solidFill>
              <a:cs typeface="Times New Roman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baseline="-25000" dirty="0">
              <a:solidFill>
                <a:prstClr val="black"/>
              </a:solidFill>
              <a:cs typeface="Times New Roman" charset="0"/>
            </a:endParaRPr>
          </a:p>
          <a:p>
            <a:pPr marL="0" indent="0">
              <a:buNone/>
            </a:pPr>
            <a:endParaRPr lang="en-US" baseline="-25000" dirty="0" smtClean="0">
              <a:cs typeface="Times New Roman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131286" y="5822228"/>
            <a:ext cx="938565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en-US" sz="2800" dirty="0" smtClean="0"/>
              <a:t>Store 2.5 values:   A</a:t>
            </a:r>
            <a:r>
              <a:rPr lang="en-US" sz="2800" baseline="-25000" dirty="0" smtClean="0"/>
              <a:t>R</a:t>
            </a:r>
            <a:r>
              <a:rPr lang="en-US" sz="2800" dirty="0" smtClean="0">
                <a:sym typeface="Symbol"/>
              </a:rPr>
              <a:t></a:t>
            </a:r>
            <a:r>
              <a:rPr lang="en-US" sz="2800" dirty="0" smtClean="0">
                <a:solidFill>
                  <a:prstClr val="black"/>
                </a:solidFill>
              </a:rPr>
              <a:t>B</a:t>
            </a:r>
            <a:r>
              <a:rPr lang="en-US" sz="2800" baseline="-25000" dirty="0" smtClean="0">
                <a:solidFill>
                  <a:prstClr val="black"/>
                </a:solidFill>
              </a:rPr>
              <a:t>L       </a:t>
            </a:r>
            <a:r>
              <a:rPr lang="en-US" sz="2800" dirty="0" smtClean="0">
                <a:solidFill>
                  <a:prstClr val="black"/>
                </a:solidFill>
              </a:rPr>
              <a:t>B</a:t>
            </a:r>
            <a:r>
              <a:rPr lang="en-US" sz="2800" baseline="-25000" dirty="0" smtClean="0">
                <a:solidFill>
                  <a:prstClr val="black"/>
                </a:solidFill>
              </a:rPr>
              <a:t>R</a:t>
            </a:r>
            <a:r>
              <a:rPr lang="en-US" sz="2800" dirty="0" smtClean="0">
                <a:sym typeface="Symbol"/>
              </a:rPr>
              <a:t></a:t>
            </a:r>
            <a:r>
              <a:rPr lang="en-US" sz="2800" dirty="0" smtClean="0">
                <a:solidFill>
                  <a:prstClr val="black"/>
                </a:solidFill>
              </a:rPr>
              <a:t>C</a:t>
            </a:r>
            <a:r>
              <a:rPr lang="en-US" sz="2800" baseline="-25000" dirty="0" smtClean="0">
                <a:solidFill>
                  <a:prstClr val="black"/>
                </a:solidFill>
              </a:rPr>
              <a:t>L         </a:t>
            </a:r>
            <a:r>
              <a:rPr lang="en-US" sz="2800" dirty="0" smtClean="0">
                <a:solidFill>
                  <a:prstClr val="black"/>
                </a:solidFill>
              </a:rPr>
              <a:t>C</a:t>
            </a:r>
            <a:r>
              <a:rPr lang="en-US" sz="2800" baseline="-25000" dirty="0" smtClean="0">
                <a:solidFill>
                  <a:prstClr val="black"/>
                </a:solidFill>
              </a:rPr>
              <a:t>R</a:t>
            </a:r>
            <a:r>
              <a:rPr lang="en-US" sz="2800" dirty="0" smtClean="0">
                <a:sym typeface="Symbol"/>
              </a:rPr>
              <a:t></a:t>
            </a:r>
            <a:r>
              <a:rPr lang="en-US" sz="2800" dirty="0" smtClean="0">
                <a:solidFill>
                  <a:prstClr val="black"/>
                </a:solidFill>
              </a:rPr>
              <a:t>D</a:t>
            </a:r>
            <a:r>
              <a:rPr lang="en-US" sz="2800" baseline="-25000" dirty="0" smtClean="0">
                <a:solidFill>
                  <a:prstClr val="black"/>
                </a:solidFill>
              </a:rPr>
              <a:t>L       </a:t>
            </a:r>
            <a:r>
              <a:rPr lang="en-US" sz="2800" dirty="0" smtClean="0">
                <a:solidFill>
                  <a:prstClr val="black"/>
                </a:solidFill>
              </a:rPr>
              <a:t>D</a:t>
            </a:r>
            <a:r>
              <a:rPr lang="en-US" sz="2800" baseline="-25000" dirty="0" smtClean="0">
                <a:solidFill>
                  <a:prstClr val="black"/>
                </a:solidFill>
              </a:rPr>
              <a:t>R</a:t>
            </a:r>
            <a:r>
              <a:rPr lang="en-US" sz="2800" dirty="0" smtClean="0">
                <a:sym typeface="Symbol"/>
              </a:rPr>
              <a:t></a:t>
            </a:r>
            <a:r>
              <a:rPr lang="en-US" sz="2800" dirty="0" smtClean="0">
                <a:solidFill>
                  <a:prstClr val="black"/>
                </a:solidFill>
              </a:rPr>
              <a:t>E</a:t>
            </a:r>
            <a:r>
              <a:rPr lang="en-US" sz="2800" baseline="-25000" dirty="0" smtClean="0">
                <a:solidFill>
                  <a:prstClr val="black"/>
                </a:solidFill>
              </a:rPr>
              <a:t>L       </a:t>
            </a:r>
            <a:r>
              <a:rPr lang="en-US" sz="2800" dirty="0" smtClean="0">
                <a:solidFill>
                  <a:prstClr val="black"/>
                </a:solidFill>
              </a:rPr>
              <a:t>E</a:t>
            </a:r>
            <a:r>
              <a:rPr lang="en-US" sz="2800" baseline="-25000" dirty="0" smtClean="0">
                <a:solidFill>
                  <a:prstClr val="black"/>
                </a:solidFill>
              </a:rPr>
              <a:t>R</a:t>
            </a:r>
            <a:r>
              <a:rPr lang="en-US" sz="2800" dirty="0" smtClean="0">
                <a:sym typeface="Symbol"/>
              </a:rPr>
              <a:t></a:t>
            </a:r>
            <a:r>
              <a:rPr lang="en-US" sz="2800" dirty="0" smtClean="0">
                <a:solidFill>
                  <a:prstClr val="black"/>
                </a:solidFill>
              </a:rPr>
              <a:t>A</a:t>
            </a:r>
            <a:r>
              <a:rPr lang="en-US" sz="2800" baseline="-25000" dirty="0" smtClean="0">
                <a:solidFill>
                  <a:prstClr val="black"/>
                </a:solidFill>
              </a:rPr>
              <a:t>L</a:t>
            </a:r>
            <a:endParaRPr lang="en-US" sz="1800" baseline="-25000" dirty="0" smtClean="0">
              <a:solidFill>
                <a:prstClr val="black"/>
              </a:solidFill>
              <a:cs typeface="Times New Roman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baseline="-25000" dirty="0" smtClean="0">
              <a:solidFill>
                <a:prstClr val="black"/>
              </a:solidFill>
              <a:cs typeface="Times New Roman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baseline="-25000" dirty="0" smtClean="0">
              <a:solidFill>
                <a:prstClr val="black"/>
              </a:solidFill>
              <a:cs typeface="Times New Roman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baseline="-25000" dirty="0" smtClean="0">
              <a:solidFill>
                <a:prstClr val="black"/>
              </a:solidFill>
              <a:cs typeface="Times New Roman" charset="0"/>
            </a:endParaRPr>
          </a:p>
          <a:p>
            <a:pPr marL="0" indent="0">
              <a:buNone/>
            </a:pPr>
            <a:endParaRPr lang="en-US" baseline="-25000" dirty="0" smtClean="0">
              <a:cs typeface="Times New Roman" charset="0"/>
            </a:endParaRPr>
          </a:p>
        </p:txBody>
      </p:sp>
      <p:sp>
        <p:nvSpPr>
          <p:cNvPr id="7" name="Arc 6"/>
          <p:cNvSpPr/>
          <p:nvPr/>
        </p:nvSpPr>
        <p:spPr>
          <a:xfrm>
            <a:off x="2509830" y="3314324"/>
            <a:ext cx="2143228" cy="2143228"/>
          </a:xfrm>
          <a:prstGeom prst="arc">
            <a:avLst>
              <a:gd name="adj1" fmla="val 19888958"/>
              <a:gd name="adj2" fmla="val 7879928"/>
            </a:avLst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8" name="Arc 7"/>
          <p:cNvSpPr/>
          <p:nvPr/>
        </p:nvSpPr>
        <p:spPr>
          <a:xfrm>
            <a:off x="2701784" y="3208484"/>
            <a:ext cx="2143228" cy="2143228"/>
          </a:xfrm>
          <a:prstGeom prst="arc">
            <a:avLst>
              <a:gd name="adj1" fmla="val 16200000"/>
              <a:gd name="adj2" fmla="val 3340925"/>
            </a:avLst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2509830" y="3186551"/>
            <a:ext cx="2143228" cy="2143228"/>
          </a:xfrm>
          <a:prstGeom prst="arc">
            <a:avLst>
              <a:gd name="adj1" fmla="val 2571980"/>
              <a:gd name="adj2" fmla="val 12470579"/>
            </a:avLst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10" name="Arc 9"/>
          <p:cNvSpPr/>
          <p:nvPr/>
        </p:nvSpPr>
        <p:spPr>
          <a:xfrm>
            <a:off x="2622546" y="3074351"/>
            <a:ext cx="2143228" cy="2143228"/>
          </a:xfrm>
          <a:prstGeom prst="arc">
            <a:avLst>
              <a:gd name="adj1" fmla="val 8060560"/>
              <a:gd name="adj2" fmla="val 16645805"/>
            </a:avLst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11" name="Arc 10"/>
          <p:cNvSpPr/>
          <p:nvPr/>
        </p:nvSpPr>
        <p:spPr>
          <a:xfrm>
            <a:off x="2774946" y="3147371"/>
            <a:ext cx="2143228" cy="2143228"/>
          </a:xfrm>
          <a:prstGeom prst="arc">
            <a:avLst>
              <a:gd name="adj1" fmla="val 11830932"/>
              <a:gd name="adj2" fmla="val 19591673"/>
            </a:avLst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73621" y="3286543"/>
            <a:ext cx="4930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</a:t>
            </a:r>
            <a:r>
              <a:rPr lang="en-US" sz="2800" baseline="-25000" dirty="0">
                <a:solidFill>
                  <a:srgbClr val="0000FF"/>
                </a:solidFill>
              </a:rPr>
              <a:t>L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13888" y="3179898"/>
            <a:ext cx="4930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B</a:t>
            </a:r>
            <a:r>
              <a:rPr lang="en-US" sz="2800" baseline="-25000" dirty="0" smtClean="0">
                <a:solidFill>
                  <a:srgbClr val="0000FF"/>
                </a:solidFill>
              </a:rPr>
              <a:t>L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85732" y="4059937"/>
            <a:ext cx="4930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</a:t>
            </a:r>
            <a:r>
              <a:rPr lang="en-US" sz="2800" baseline="-25000" dirty="0" smtClean="0">
                <a:solidFill>
                  <a:srgbClr val="0000FF"/>
                </a:solidFill>
              </a:rPr>
              <a:t>L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61447" y="4701128"/>
            <a:ext cx="5062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D</a:t>
            </a:r>
            <a:r>
              <a:rPr lang="en-US" sz="2800" baseline="-25000" dirty="0" smtClean="0">
                <a:solidFill>
                  <a:srgbClr val="0000FF"/>
                </a:solidFill>
              </a:rPr>
              <a:t>L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731787" y="4084587"/>
            <a:ext cx="4667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E</a:t>
            </a:r>
            <a:r>
              <a:rPr lang="en-US" sz="2800" baseline="-25000" dirty="0" smtClean="0">
                <a:solidFill>
                  <a:srgbClr val="0000FF"/>
                </a:solidFill>
              </a:rPr>
              <a:t>L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85732" y="2776421"/>
            <a:ext cx="5224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</a:t>
            </a:r>
            <a:r>
              <a:rPr lang="en-US" sz="2800" baseline="-25000" dirty="0" smtClean="0">
                <a:solidFill>
                  <a:srgbClr val="0000FF"/>
                </a:solidFill>
              </a:rPr>
              <a:t>R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45012" y="3922657"/>
            <a:ext cx="5099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B</a:t>
            </a:r>
            <a:r>
              <a:rPr lang="en-US" sz="2800" baseline="-25000" dirty="0" smtClean="0">
                <a:solidFill>
                  <a:srgbClr val="0000FF"/>
                </a:solidFill>
              </a:rPr>
              <a:t>R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55878" y="5340097"/>
            <a:ext cx="5061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</a:t>
            </a:r>
            <a:r>
              <a:rPr lang="en-US" sz="2800" baseline="-25000" dirty="0" smtClean="0">
                <a:solidFill>
                  <a:srgbClr val="0000FF"/>
                </a:solidFill>
              </a:rPr>
              <a:t>R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066870" y="4444778"/>
            <a:ext cx="5355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D</a:t>
            </a:r>
            <a:r>
              <a:rPr lang="en-US" sz="2800" baseline="-25000" dirty="0" smtClean="0">
                <a:solidFill>
                  <a:srgbClr val="0000FF"/>
                </a:solidFill>
              </a:rPr>
              <a:t>R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582862" y="2839713"/>
            <a:ext cx="4924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E</a:t>
            </a:r>
            <a:r>
              <a:rPr lang="en-US" sz="2800" baseline="-25000" dirty="0" smtClean="0">
                <a:solidFill>
                  <a:srgbClr val="0000FF"/>
                </a:solidFill>
              </a:rPr>
              <a:t>R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Content Placeholder 1"/>
          <p:cNvSpPr txBox="1">
            <a:spLocks/>
          </p:cNvSpPr>
          <p:nvPr/>
        </p:nvSpPr>
        <p:spPr>
          <a:xfrm>
            <a:off x="5599781" y="3100624"/>
            <a:ext cx="354421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en-US" sz="2800" dirty="0" smtClean="0"/>
              <a:t>Can get B from A and C</a:t>
            </a:r>
            <a:endParaRPr lang="en-US" sz="1800" baseline="-25000" dirty="0" smtClean="0">
              <a:solidFill>
                <a:prstClr val="black"/>
              </a:solidFill>
              <a:cs typeface="Times New Roman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baseline="-25000" dirty="0" smtClean="0">
              <a:solidFill>
                <a:prstClr val="black"/>
              </a:solidFill>
              <a:cs typeface="Times New Roman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baseline="-25000" dirty="0" smtClean="0">
              <a:solidFill>
                <a:prstClr val="black"/>
              </a:solidFill>
              <a:cs typeface="Times New Roman" charset="0"/>
            </a:endParaRPr>
          </a:p>
          <a:p>
            <a:pPr marL="0" indent="0">
              <a:buNone/>
            </a:pPr>
            <a:endParaRPr lang="en-US" baseline="-25000" dirty="0" smtClean="0">
              <a:cs typeface="Times New Roman" charset="0"/>
            </a:endParaRPr>
          </a:p>
        </p:txBody>
      </p:sp>
      <p:sp>
        <p:nvSpPr>
          <p:cNvPr id="23" name="Content Placeholder 1"/>
          <p:cNvSpPr txBox="1">
            <a:spLocks/>
          </p:cNvSpPr>
          <p:nvPr/>
        </p:nvSpPr>
        <p:spPr>
          <a:xfrm>
            <a:off x="5599781" y="3942828"/>
            <a:ext cx="3544219" cy="10251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en-US" sz="2800" dirty="0" smtClean="0"/>
              <a:t>Can get any label</a:t>
            </a:r>
            <a:br>
              <a:rPr lang="en-US" sz="2800" dirty="0" smtClean="0"/>
            </a:br>
            <a:r>
              <a:rPr lang="en-US" sz="2800" dirty="0" smtClean="0"/>
              <a:t>from its neighbors</a:t>
            </a:r>
            <a:endParaRPr lang="en-US" sz="1800" baseline="-25000" dirty="0" smtClean="0">
              <a:solidFill>
                <a:prstClr val="black"/>
              </a:solidFill>
              <a:cs typeface="Times New Roman" charset="0"/>
            </a:endParaRPr>
          </a:p>
          <a:p>
            <a:pPr marL="0" indent="0">
              <a:buNone/>
            </a:pPr>
            <a:endParaRPr lang="en-US" baseline="-25000" dirty="0" smtClean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84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5" grpId="0"/>
      <p:bldP spid="7" grpId="0" animBg="1"/>
      <p:bldP spid="8" grpId="0" animBg="1"/>
      <p:bldP spid="9" grpId="0" animBg="1"/>
      <p:bldP spid="10" grpId="0" animBg="1"/>
      <p:bldP spid="11" grpId="0" animBg="1"/>
      <p:bldP spid="3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2505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Result for the </a:t>
            </a:r>
            <a:r>
              <a:rPr lang="en-US" dirty="0" err="1" smtClean="0">
                <a:latin typeface="+mn-lt"/>
              </a:rPr>
              <a:t>scrypt</a:t>
            </a:r>
            <a:r>
              <a:rPr lang="en-US" dirty="0" smtClean="0">
                <a:latin typeface="+mn-lt"/>
              </a:rPr>
              <a:t> one-shot game  </a:t>
            </a:r>
            <a:endParaRPr lang="en-US" dirty="0">
              <a:latin typeface="+mn-lt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76131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129533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8" idx="6"/>
            <a:endCxn id="9" idx="2"/>
          </p:cNvCxnSpPr>
          <p:nvPr/>
        </p:nvCxnSpPr>
        <p:spPr>
          <a:xfrm>
            <a:off x="102100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9" idx="6"/>
            <a:endCxn id="12" idx="2"/>
          </p:cNvCxnSpPr>
          <p:nvPr/>
        </p:nvCxnSpPr>
        <p:spPr>
          <a:xfrm>
            <a:off x="1555034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182936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2363386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2" idx="6"/>
            <a:endCxn id="13" idx="2"/>
          </p:cNvCxnSpPr>
          <p:nvPr/>
        </p:nvCxnSpPr>
        <p:spPr>
          <a:xfrm>
            <a:off x="208905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6"/>
            <a:endCxn id="16" idx="2"/>
          </p:cNvCxnSpPr>
          <p:nvPr/>
        </p:nvCxnSpPr>
        <p:spPr>
          <a:xfrm>
            <a:off x="2623084" y="1075935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>
            <a:spLocks noChangeAspect="1"/>
          </p:cNvSpPr>
          <p:nvPr/>
        </p:nvSpPr>
        <p:spPr>
          <a:xfrm>
            <a:off x="2885767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2869690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337725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7" idx="6"/>
            <a:endCxn id="18" idx="2"/>
          </p:cNvCxnSpPr>
          <p:nvPr/>
        </p:nvCxnSpPr>
        <p:spPr>
          <a:xfrm>
            <a:off x="3129388" y="1075935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6"/>
            <a:endCxn id="21" idx="2"/>
          </p:cNvCxnSpPr>
          <p:nvPr/>
        </p:nvCxnSpPr>
        <p:spPr>
          <a:xfrm>
            <a:off x="3636957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>
            <a:spLocks noChangeAspect="1"/>
          </p:cNvSpPr>
          <p:nvPr/>
        </p:nvSpPr>
        <p:spPr>
          <a:xfrm>
            <a:off x="3911284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445309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21" idx="6"/>
            <a:endCxn id="22" idx="2"/>
          </p:cNvCxnSpPr>
          <p:nvPr/>
        </p:nvCxnSpPr>
        <p:spPr>
          <a:xfrm>
            <a:off x="4170982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26" idx="2"/>
          </p:cNvCxnSpPr>
          <p:nvPr/>
        </p:nvCxnSpPr>
        <p:spPr>
          <a:xfrm>
            <a:off x="4705007" y="1075935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>
            <a:spLocks noChangeAspect="1"/>
          </p:cNvSpPr>
          <p:nvPr/>
        </p:nvSpPr>
        <p:spPr>
          <a:xfrm>
            <a:off x="4941234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491702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545104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26" idx="6"/>
            <a:endCxn id="27" idx="2"/>
          </p:cNvCxnSpPr>
          <p:nvPr/>
        </p:nvCxnSpPr>
        <p:spPr>
          <a:xfrm>
            <a:off x="517672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7" idx="6"/>
            <a:endCxn id="30" idx="2"/>
          </p:cNvCxnSpPr>
          <p:nvPr/>
        </p:nvCxnSpPr>
        <p:spPr>
          <a:xfrm>
            <a:off x="5710747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 noChangeAspect="1"/>
          </p:cNvSpPr>
          <p:nvPr/>
        </p:nvSpPr>
        <p:spPr>
          <a:xfrm>
            <a:off x="598507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6519099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>
            <a:stCxn id="30" idx="6"/>
            <a:endCxn id="31" idx="2"/>
          </p:cNvCxnSpPr>
          <p:nvPr/>
        </p:nvCxnSpPr>
        <p:spPr>
          <a:xfrm>
            <a:off x="624477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6"/>
            <a:endCxn id="34" idx="2"/>
          </p:cNvCxnSpPr>
          <p:nvPr/>
        </p:nvCxnSpPr>
        <p:spPr>
          <a:xfrm flipV="1">
            <a:off x="6778797" y="1067026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>
            <a:spLocks noChangeAspect="1"/>
          </p:cNvSpPr>
          <p:nvPr/>
        </p:nvSpPr>
        <p:spPr>
          <a:xfrm>
            <a:off x="7015024" y="937177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>
            <a:off x="700015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stCxn id="35" idx="6"/>
            <a:endCxn id="37" idx="2"/>
          </p:cNvCxnSpPr>
          <p:nvPr/>
        </p:nvCxnSpPr>
        <p:spPr>
          <a:xfrm>
            <a:off x="7259857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>
            <a:spLocks noChangeAspect="1"/>
          </p:cNvSpPr>
          <p:nvPr/>
        </p:nvSpPr>
        <p:spPr>
          <a:xfrm>
            <a:off x="7534184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806820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7" idx="6"/>
            <a:endCxn id="38" idx="2"/>
          </p:cNvCxnSpPr>
          <p:nvPr/>
        </p:nvCxnSpPr>
        <p:spPr>
          <a:xfrm>
            <a:off x="7793882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>
          <a:xfrm>
            <a:off x="754975" y="91326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8062344" y="915754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x</a:t>
            </a:r>
            <a:r>
              <a:rPr lang="en-US" baseline="-25000" dirty="0" err="1" smtClean="0">
                <a:solidFill>
                  <a:schemeClr val="tx1"/>
                </a:solidFill>
              </a:rPr>
              <a:t>n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2" name="Content Placeholder 1"/>
          <p:cNvSpPr txBox="1">
            <a:spLocks/>
          </p:cNvSpPr>
          <p:nvPr/>
        </p:nvSpPr>
        <p:spPr>
          <a:xfrm>
            <a:off x="38101" y="3298156"/>
            <a:ext cx="1001533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Prior result 1: if you store p </a:t>
            </a:r>
            <a:r>
              <a:rPr lang="en-US" sz="2800" u="sng" dirty="0" smtClean="0"/>
              <a:t>labels</a:t>
            </a:r>
            <a:r>
              <a:rPr lang="en-US" sz="2800" dirty="0" smtClean="0"/>
              <a:t>, expected time </a:t>
            </a:r>
            <a:r>
              <a:rPr lang="en-US" sz="2800" dirty="0" smtClean="0">
                <a:sym typeface="Symbol"/>
              </a:rPr>
              <a:t></a:t>
            </a:r>
            <a:r>
              <a:rPr lang="en-US" sz="2800" dirty="0" smtClean="0"/>
              <a:t>n/(2p)  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43" name="Content Placeholder 1"/>
          <p:cNvSpPr txBox="1">
            <a:spLocks/>
          </p:cNvSpPr>
          <p:nvPr/>
        </p:nvSpPr>
        <p:spPr>
          <a:xfrm>
            <a:off x="945342" y="2061842"/>
            <a:ext cx="646645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 give you uniform challenge </a:t>
            </a:r>
            <a:r>
              <a:rPr lang="en-US" sz="2800" dirty="0" err="1" smtClean="0"/>
              <a:t>i</a:t>
            </a:r>
            <a:r>
              <a:rPr lang="en-US" sz="2800" dirty="0" smtClean="0"/>
              <a:t> from 1 to n</a:t>
            </a:r>
          </a:p>
        </p:txBody>
      </p:sp>
      <p:sp>
        <p:nvSpPr>
          <p:cNvPr id="44" name="Content Placeholder 1"/>
          <p:cNvSpPr txBox="1">
            <a:spLocks/>
          </p:cNvSpPr>
          <p:nvPr/>
        </p:nvSpPr>
        <p:spPr>
          <a:xfrm>
            <a:off x="945342" y="2651499"/>
            <a:ext cx="646645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You return x</a:t>
            </a:r>
            <a:r>
              <a:rPr lang="en-US" sz="2800" baseline="-25000" dirty="0" smtClean="0"/>
              <a:t>i</a:t>
            </a:r>
          </a:p>
        </p:txBody>
      </p:sp>
      <p:sp>
        <p:nvSpPr>
          <p:cNvPr id="45" name="Content Placeholder 1"/>
          <p:cNvSpPr txBox="1">
            <a:spLocks/>
          </p:cNvSpPr>
          <p:nvPr/>
        </p:nvSpPr>
        <p:spPr>
          <a:xfrm>
            <a:off x="945342" y="1472184"/>
            <a:ext cx="7490072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You have x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and whatever storage you want</a:t>
            </a:r>
            <a:endParaRPr lang="en-US" dirty="0">
              <a:cs typeface="Times New Roman" charset="0"/>
            </a:endParaRPr>
          </a:p>
        </p:txBody>
      </p:sp>
      <p:sp>
        <p:nvSpPr>
          <p:cNvPr id="46" name="Content Placeholder 1"/>
          <p:cNvSpPr txBox="1">
            <a:spLocks/>
          </p:cNvSpPr>
          <p:nvPr/>
        </p:nvSpPr>
        <p:spPr>
          <a:xfrm>
            <a:off x="46158" y="3925675"/>
            <a:ext cx="1001533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Prior result 2 </a:t>
            </a:r>
            <a:r>
              <a:rPr lang="en-US" sz="2400" dirty="0" smtClean="0"/>
              <a:t>[Alwen Chen </a:t>
            </a:r>
            <a:r>
              <a:rPr lang="en-US" sz="2400" dirty="0" err="1" smtClean="0"/>
              <a:t>Kamath</a:t>
            </a:r>
            <a:r>
              <a:rPr lang="en-US" sz="2400" dirty="0" smtClean="0"/>
              <a:t> Kolmogorov </a:t>
            </a:r>
            <a:r>
              <a:rPr lang="en-US" sz="2400" dirty="0" err="1" smtClean="0"/>
              <a:t>Pietrzak</a:t>
            </a:r>
            <a:r>
              <a:rPr lang="en-US" sz="2400" dirty="0" smtClean="0"/>
              <a:t> </a:t>
            </a:r>
            <a:r>
              <a:rPr lang="en-US" sz="2400" dirty="0" err="1" smtClean="0"/>
              <a:t>Tessaro</a:t>
            </a:r>
            <a:r>
              <a:rPr lang="en-US" sz="2400" dirty="0" smtClean="0"/>
              <a:t> ‘16]</a:t>
            </a:r>
            <a:r>
              <a:rPr lang="en-US" sz="2800" dirty="0" smtClean="0"/>
              <a:t>: </a:t>
            </a:r>
            <a:br>
              <a:rPr lang="en-US" sz="2800" dirty="0" smtClean="0"/>
            </a:br>
            <a:r>
              <a:rPr lang="en-US" sz="2800" dirty="0" smtClean="0"/>
              <a:t>same if you store </a:t>
            </a:r>
            <a:r>
              <a:rPr lang="en-US" sz="2800" u="sng" dirty="0" smtClean="0"/>
              <a:t>“entangled” labels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(such as XOR or more general linear functions) </a:t>
            </a:r>
            <a:br>
              <a:rPr lang="en-US" sz="2800" dirty="0" smtClean="0"/>
            </a:br>
            <a:endParaRPr lang="en-US" baseline="-25000" dirty="0">
              <a:cs typeface="Times New Roman" charset="0"/>
            </a:endParaRPr>
          </a:p>
        </p:txBody>
      </p:sp>
      <p:sp>
        <p:nvSpPr>
          <p:cNvPr id="47" name="Content Placeholder 1"/>
          <p:cNvSpPr txBox="1">
            <a:spLocks/>
          </p:cNvSpPr>
          <p:nvPr/>
        </p:nvSpPr>
        <p:spPr>
          <a:xfrm>
            <a:off x="46158" y="5395499"/>
            <a:ext cx="1001533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baseline="-25000" dirty="0">
              <a:cs typeface="Times New Roman" charset="0"/>
            </a:endParaRPr>
          </a:p>
        </p:txBody>
      </p:sp>
      <p:sp>
        <p:nvSpPr>
          <p:cNvPr id="48" name="Content Placeholder 1"/>
          <p:cNvSpPr txBox="1">
            <a:spLocks/>
          </p:cNvSpPr>
          <p:nvPr/>
        </p:nvSpPr>
        <p:spPr>
          <a:xfrm>
            <a:off x="59596" y="5963367"/>
            <a:ext cx="762128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Our result: same for arbitrary storage of pw bits! </a:t>
            </a:r>
            <a:br>
              <a:rPr lang="en-US" sz="2800" dirty="0" smtClean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0000FF"/>
                </a:solidFill>
              </a:rPr>
              <a:t>(where w is label length = output length of H)</a:t>
            </a:r>
            <a:endParaRPr lang="en-US" baseline="-25000" dirty="0">
              <a:solidFill>
                <a:srgbClr val="0000FF"/>
              </a:solidFill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6860" y="5302492"/>
            <a:ext cx="84814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</a:rPr>
              <a:t>but not portions of labels, XORs of portions, etc.</a:t>
            </a:r>
            <a:endParaRPr lang="en-US" baseline="-25000" dirty="0">
              <a:solidFill>
                <a:prstClr val="black"/>
              </a:solidFill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321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8" grpId="0"/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2505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+mn-lt"/>
              </a:rPr>
              <a:t>Claim</a:t>
            </a:r>
            <a:r>
              <a:rPr lang="en-US" dirty="0" smtClean="0">
                <a:latin typeface="+mn-lt"/>
              </a:rPr>
              <a:t>: time </a:t>
            </a:r>
            <a:r>
              <a:rPr lang="en-US" dirty="0">
                <a:sym typeface="Symbol"/>
              </a:rPr>
              <a:t></a:t>
            </a:r>
            <a:r>
              <a:rPr lang="en-US" dirty="0"/>
              <a:t>n/(2p) </a:t>
            </a:r>
            <a:r>
              <a:rPr lang="en-US" dirty="0" smtClean="0"/>
              <a:t>if storage </a:t>
            </a:r>
            <a:r>
              <a:rPr lang="en-US" dirty="0"/>
              <a:t>pw </a:t>
            </a:r>
            <a:endParaRPr lang="en-US" dirty="0">
              <a:latin typeface="+mn-lt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76131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129533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8" idx="6"/>
            <a:endCxn id="9" idx="2"/>
          </p:cNvCxnSpPr>
          <p:nvPr/>
        </p:nvCxnSpPr>
        <p:spPr>
          <a:xfrm>
            <a:off x="102100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9" idx="6"/>
            <a:endCxn id="12" idx="2"/>
          </p:cNvCxnSpPr>
          <p:nvPr/>
        </p:nvCxnSpPr>
        <p:spPr>
          <a:xfrm>
            <a:off x="1555034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182936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236338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2" idx="6"/>
            <a:endCxn id="13" idx="2"/>
          </p:cNvCxnSpPr>
          <p:nvPr/>
        </p:nvCxnSpPr>
        <p:spPr>
          <a:xfrm>
            <a:off x="208905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6"/>
            <a:endCxn id="16" idx="2"/>
          </p:cNvCxnSpPr>
          <p:nvPr/>
        </p:nvCxnSpPr>
        <p:spPr>
          <a:xfrm>
            <a:off x="2623084" y="1075935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>
            <a:spLocks noChangeAspect="1"/>
          </p:cNvSpPr>
          <p:nvPr/>
        </p:nvSpPr>
        <p:spPr>
          <a:xfrm>
            <a:off x="2885767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2869690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337725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7" idx="6"/>
            <a:endCxn id="18" idx="2"/>
          </p:cNvCxnSpPr>
          <p:nvPr/>
        </p:nvCxnSpPr>
        <p:spPr>
          <a:xfrm>
            <a:off x="3129388" y="1075935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6"/>
            <a:endCxn id="21" idx="2"/>
          </p:cNvCxnSpPr>
          <p:nvPr/>
        </p:nvCxnSpPr>
        <p:spPr>
          <a:xfrm>
            <a:off x="3636957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>
            <a:spLocks noChangeAspect="1"/>
          </p:cNvSpPr>
          <p:nvPr/>
        </p:nvSpPr>
        <p:spPr>
          <a:xfrm>
            <a:off x="3911284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44530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21" idx="6"/>
            <a:endCxn id="22" idx="2"/>
          </p:cNvCxnSpPr>
          <p:nvPr/>
        </p:nvCxnSpPr>
        <p:spPr>
          <a:xfrm>
            <a:off x="4170982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26" idx="2"/>
          </p:cNvCxnSpPr>
          <p:nvPr/>
        </p:nvCxnSpPr>
        <p:spPr>
          <a:xfrm>
            <a:off x="4705007" y="1075935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>
            <a:spLocks noChangeAspect="1"/>
          </p:cNvSpPr>
          <p:nvPr/>
        </p:nvSpPr>
        <p:spPr>
          <a:xfrm>
            <a:off x="4941234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491702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545104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26" idx="6"/>
            <a:endCxn id="27" idx="2"/>
          </p:cNvCxnSpPr>
          <p:nvPr/>
        </p:nvCxnSpPr>
        <p:spPr>
          <a:xfrm>
            <a:off x="517672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7" idx="6"/>
            <a:endCxn id="30" idx="2"/>
          </p:cNvCxnSpPr>
          <p:nvPr/>
        </p:nvCxnSpPr>
        <p:spPr>
          <a:xfrm>
            <a:off x="5710747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 noChangeAspect="1"/>
          </p:cNvSpPr>
          <p:nvPr/>
        </p:nvSpPr>
        <p:spPr>
          <a:xfrm>
            <a:off x="598507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651909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>
            <a:stCxn id="30" idx="6"/>
            <a:endCxn id="31" idx="2"/>
          </p:cNvCxnSpPr>
          <p:nvPr/>
        </p:nvCxnSpPr>
        <p:spPr>
          <a:xfrm>
            <a:off x="624477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6"/>
            <a:endCxn id="34" idx="2"/>
          </p:cNvCxnSpPr>
          <p:nvPr/>
        </p:nvCxnSpPr>
        <p:spPr>
          <a:xfrm flipV="1">
            <a:off x="6778797" y="1067026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>
            <a:spLocks noChangeAspect="1"/>
          </p:cNvSpPr>
          <p:nvPr/>
        </p:nvSpPr>
        <p:spPr>
          <a:xfrm>
            <a:off x="7015024" y="937177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>
            <a:off x="700015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stCxn id="35" idx="6"/>
            <a:endCxn id="37" idx="2"/>
          </p:cNvCxnSpPr>
          <p:nvPr/>
        </p:nvCxnSpPr>
        <p:spPr>
          <a:xfrm>
            <a:off x="7259857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>
            <a:spLocks noChangeAspect="1"/>
          </p:cNvSpPr>
          <p:nvPr/>
        </p:nvSpPr>
        <p:spPr>
          <a:xfrm>
            <a:off x="7534184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806820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7" idx="6"/>
            <a:endCxn id="38" idx="2"/>
          </p:cNvCxnSpPr>
          <p:nvPr/>
        </p:nvCxnSpPr>
        <p:spPr>
          <a:xfrm>
            <a:off x="7793882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>
          <a:xfrm>
            <a:off x="754975" y="91326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8062344" y="915754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x</a:t>
            </a:r>
            <a:r>
              <a:rPr lang="en-US" baseline="-25000" dirty="0" err="1" smtClean="0">
                <a:solidFill>
                  <a:schemeClr val="tx1"/>
                </a:solidFill>
              </a:rPr>
              <a:t>n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2" name="Content Placeholder 1"/>
          <p:cNvSpPr txBox="1">
            <a:spLocks/>
          </p:cNvSpPr>
          <p:nvPr/>
        </p:nvSpPr>
        <p:spPr>
          <a:xfrm>
            <a:off x="38101" y="1550373"/>
            <a:ext cx="897889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Basic idea of the argument (inspired by [Alwen-</a:t>
            </a:r>
            <a:r>
              <a:rPr lang="en-US" sz="2800" dirty="0" err="1" smtClean="0"/>
              <a:t>Serbinenko</a:t>
            </a:r>
            <a:r>
              <a:rPr lang="en-US" sz="2800" dirty="0" smtClean="0"/>
              <a:t>]): </a:t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47" name="Content Placeholder 1"/>
          <p:cNvSpPr txBox="1">
            <a:spLocks/>
          </p:cNvSpPr>
          <p:nvPr/>
        </p:nvSpPr>
        <p:spPr>
          <a:xfrm>
            <a:off x="46158" y="5395499"/>
            <a:ext cx="10015338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baseline="-25000" dirty="0">
              <a:cs typeface="Times New Roman" charset="0"/>
            </a:endParaRPr>
          </a:p>
        </p:txBody>
      </p:sp>
      <p:sp>
        <p:nvSpPr>
          <p:cNvPr id="49" name="Content Placeholder 1"/>
          <p:cNvSpPr txBox="1">
            <a:spLocks/>
          </p:cNvSpPr>
          <p:nvPr/>
        </p:nvSpPr>
        <p:spPr>
          <a:xfrm>
            <a:off x="190501" y="2082642"/>
            <a:ext cx="897889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if A is too fast,</a:t>
            </a:r>
            <a:r>
              <a:rPr lang="en-US" sz="2800" dirty="0"/>
              <a:t> </a:t>
            </a:r>
            <a:r>
              <a:rPr lang="en-US" sz="2800" dirty="0" smtClean="0"/>
              <a:t>then</a:t>
            </a:r>
            <a:br>
              <a:rPr lang="en-US" sz="2800" dirty="0" smtClean="0"/>
            </a:br>
            <a:r>
              <a:rPr lang="en-US" sz="2800" dirty="0" smtClean="0"/>
              <a:t>we can extract many labels from A’s storage w/o querying H</a:t>
            </a:r>
          </a:p>
        </p:txBody>
      </p:sp>
      <p:sp>
        <p:nvSpPr>
          <p:cNvPr id="50" name="Content Placeholder 1"/>
          <p:cNvSpPr txBox="1">
            <a:spLocks/>
          </p:cNvSpPr>
          <p:nvPr/>
        </p:nvSpPr>
        <p:spPr>
          <a:xfrm>
            <a:off x="190501" y="3122588"/>
            <a:ext cx="9272694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but can’t extract more than p labels b/c RO not compressible</a:t>
            </a:r>
          </a:p>
        </p:txBody>
      </p:sp>
    </p:spTree>
    <p:extLst>
      <p:ext uri="{BB962C8B-B14F-4D97-AF65-F5344CB8AC3E}">
        <p14:creationId xmlns:p14="http://schemas.microsoft.com/office/powerpoint/2010/main" val="671506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9" grpId="0"/>
      <p:bldP spid="5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2505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Extracting labels from A’s memory</a:t>
            </a:r>
            <a:endParaRPr lang="en-US" dirty="0">
              <a:latin typeface="+mn-lt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76131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129533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8" idx="6"/>
            <a:endCxn id="9" idx="2"/>
          </p:cNvCxnSpPr>
          <p:nvPr/>
        </p:nvCxnSpPr>
        <p:spPr>
          <a:xfrm>
            <a:off x="102100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9" idx="6"/>
            <a:endCxn id="12" idx="2"/>
          </p:cNvCxnSpPr>
          <p:nvPr/>
        </p:nvCxnSpPr>
        <p:spPr>
          <a:xfrm>
            <a:off x="1555034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182936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236338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2" idx="6"/>
            <a:endCxn id="13" idx="2"/>
          </p:cNvCxnSpPr>
          <p:nvPr/>
        </p:nvCxnSpPr>
        <p:spPr>
          <a:xfrm>
            <a:off x="208905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6"/>
            <a:endCxn id="16" idx="2"/>
          </p:cNvCxnSpPr>
          <p:nvPr/>
        </p:nvCxnSpPr>
        <p:spPr>
          <a:xfrm>
            <a:off x="2623084" y="1075935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>
            <a:spLocks noChangeAspect="1"/>
          </p:cNvSpPr>
          <p:nvPr/>
        </p:nvSpPr>
        <p:spPr>
          <a:xfrm>
            <a:off x="2885767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2869690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337725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7" idx="6"/>
            <a:endCxn id="18" idx="2"/>
          </p:cNvCxnSpPr>
          <p:nvPr/>
        </p:nvCxnSpPr>
        <p:spPr>
          <a:xfrm>
            <a:off x="3129388" y="1075935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6"/>
            <a:endCxn id="21" idx="2"/>
          </p:cNvCxnSpPr>
          <p:nvPr/>
        </p:nvCxnSpPr>
        <p:spPr>
          <a:xfrm>
            <a:off x="3636957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>
            <a:spLocks noChangeAspect="1"/>
          </p:cNvSpPr>
          <p:nvPr/>
        </p:nvSpPr>
        <p:spPr>
          <a:xfrm>
            <a:off x="3911284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44530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21" idx="6"/>
            <a:endCxn id="22" idx="2"/>
          </p:cNvCxnSpPr>
          <p:nvPr/>
        </p:nvCxnSpPr>
        <p:spPr>
          <a:xfrm>
            <a:off x="4170982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26" idx="2"/>
          </p:cNvCxnSpPr>
          <p:nvPr/>
        </p:nvCxnSpPr>
        <p:spPr>
          <a:xfrm>
            <a:off x="4705007" y="1075935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>
            <a:spLocks noChangeAspect="1"/>
          </p:cNvSpPr>
          <p:nvPr/>
        </p:nvSpPr>
        <p:spPr>
          <a:xfrm>
            <a:off x="4941234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491702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545104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26" idx="6"/>
            <a:endCxn id="27" idx="2"/>
          </p:cNvCxnSpPr>
          <p:nvPr/>
        </p:nvCxnSpPr>
        <p:spPr>
          <a:xfrm>
            <a:off x="517672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7" idx="6"/>
            <a:endCxn id="30" idx="2"/>
          </p:cNvCxnSpPr>
          <p:nvPr/>
        </p:nvCxnSpPr>
        <p:spPr>
          <a:xfrm>
            <a:off x="5710747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 noChangeAspect="1"/>
          </p:cNvSpPr>
          <p:nvPr/>
        </p:nvSpPr>
        <p:spPr>
          <a:xfrm>
            <a:off x="598507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651909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>
            <a:stCxn id="30" idx="6"/>
            <a:endCxn id="31" idx="2"/>
          </p:cNvCxnSpPr>
          <p:nvPr/>
        </p:nvCxnSpPr>
        <p:spPr>
          <a:xfrm>
            <a:off x="624477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6"/>
            <a:endCxn id="34" idx="2"/>
          </p:cNvCxnSpPr>
          <p:nvPr/>
        </p:nvCxnSpPr>
        <p:spPr>
          <a:xfrm flipV="1">
            <a:off x="6778797" y="1067026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>
            <a:spLocks noChangeAspect="1"/>
          </p:cNvSpPr>
          <p:nvPr/>
        </p:nvSpPr>
        <p:spPr>
          <a:xfrm>
            <a:off x="7015024" y="937177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>
            <a:off x="700015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stCxn id="35" idx="6"/>
            <a:endCxn id="37" idx="2"/>
          </p:cNvCxnSpPr>
          <p:nvPr/>
        </p:nvCxnSpPr>
        <p:spPr>
          <a:xfrm>
            <a:off x="7259857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>
            <a:spLocks noChangeAspect="1"/>
          </p:cNvSpPr>
          <p:nvPr/>
        </p:nvSpPr>
        <p:spPr>
          <a:xfrm>
            <a:off x="7534184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806820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7" idx="6"/>
            <a:endCxn id="38" idx="2"/>
          </p:cNvCxnSpPr>
          <p:nvPr/>
        </p:nvCxnSpPr>
        <p:spPr>
          <a:xfrm>
            <a:off x="7793882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>
          <a:xfrm>
            <a:off x="754975" y="91326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8062344" y="915754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x</a:t>
            </a:r>
            <a:r>
              <a:rPr lang="en-US" baseline="-25000" dirty="0" err="1" smtClean="0">
                <a:solidFill>
                  <a:schemeClr val="tx1"/>
                </a:solidFill>
              </a:rPr>
              <a:t>n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3" name="Content Placeholder 1"/>
          <p:cNvSpPr txBox="1">
            <a:spLocks/>
          </p:cNvSpPr>
          <p:nvPr/>
        </p:nvSpPr>
        <p:spPr>
          <a:xfrm>
            <a:off x="-21599" y="1290354"/>
            <a:ext cx="927201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Imagine: run A on every possible challenge and record queries</a:t>
            </a:r>
          </a:p>
        </p:txBody>
      </p:sp>
      <p:sp>
        <p:nvSpPr>
          <p:cNvPr id="44" name="Content Placeholder 1"/>
          <p:cNvSpPr txBox="1">
            <a:spLocks/>
          </p:cNvSpPr>
          <p:nvPr/>
        </p:nvSpPr>
        <p:spPr>
          <a:xfrm>
            <a:off x="825125" y="223676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5</a:t>
            </a:r>
          </a:p>
        </p:txBody>
      </p:sp>
      <p:sp>
        <p:nvSpPr>
          <p:cNvPr id="45" name="Content Placeholder 1"/>
          <p:cNvSpPr txBox="1">
            <a:spLocks/>
          </p:cNvSpPr>
          <p:nvPr/>
        </p:nvSpPr>
        <p:spPr>
          <a:xfrm>
            <a:off x="1320513" y="225477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14</a:t>
            </a:r>
          </a:p>
        </p:txBody>
      </p:sp>
      <p:sp>
        <p:nvSpPr>
          <p:cNvPr id="46" name="Content Placeholder 1"/>
          <p:cNvSpPr txBox="1">
            <a:spLocks/>
          </p:cNvSpPr>
          <p:nvPr/>
        </p:nvSpPr>
        <p:spPr>
          <a:xfrm>
            <a:off x="946629" y="1862345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c=23</a:t>
            </a:r>
            <a:endParaRPr lang="en-US" sz="2800" baseline="-25000" dirty="0" smtClean="0"/>
          </a:p>
        </p:txBody>
      </p:sp>
      <p:sp>
        <p:nvSpPr>
          <p:cNvPr id="48" name="Content Placeholder 1"/>
          <p:cNvSpPr txBox="1">
            <a:spLocks/>
          </p:cNvSpPr>
          <p:nvPr/>
        </p:nvSpPr>
        <p:spPr>
          <a:xfrm>
            <a:off x="1020589" y="3521251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aseline="-25000" dirty="0" smtClean="0"/>
          </a:p>
        </p:txBody>
      </p:sp>
      <p:sp>
        <p:nvSpPr>
          <p:cNvPr id="51" name="Content Placeholder 1"/>
          <p:cNvSpPr txBox="1">
            <a:spLocks/>
          </p:cNvSpPr>
          <p:nvPr/>
        </p:nvSpPr>
        <p:spPr>
          <a:xfrm>
            <a:off x="861410" y="284401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52" name="Content Placeholder 1"/>
          <p:cNvSpPr txBox="1">
            <a:spLocks/>
          </p:cNvSpPr>
          <p:nvPr/>
        </p:nvSpPr>
        <p:spPr>
          <a:xfrm>
            <a:off x="1356798" y="286201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53" name="Content Placeholder 1"/>
          <p:cNvSpPr txBox="1">
            <a:spLocks/>
          </p:cNvSpPr>
          <p:nvPr/>
        </p:nvSpPr>
        <p:spPr>
          <a:xfrm>
            <a:off x="874652" y="335441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54" name="Content Placeholder 1"/>
          <p:cNvSpPr txBox="1">
            <a:spLocks/>
          </p:cNvSpPr>
          <p:nvPr/>
        </p:nvSpPr>
        <p:spPr>
          <a:xfrm>
            <a:off x="1370040" y="337242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55" name="Content Placeholder 1"/>
          <p:cNvSpPr txBox="1">
            <a:spLocks/>
          </p:cNvSpPr>
          <p:nvPr/>
        </p:nvSpPr>
        <p:spPr>
          <a:xfrm>
            <a:off x="910937" y="396166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7</a:t>
            </a:r>
          </a:p>
        </p:txBody>
      </p:sp>
      <p:sp>
        <p:nvSpPr>
          <p:cNvPr id="56" name="Content Placeholder 1"/>
          <p:cNvSpPr txBox="1">
            <a:spLocks/>
          </p:cNvSpPr>
          <p:nvPr/>
        </p:nvSpPr>
        <p:spPr>
          <a:xfrm>
            <a:off x="1406325" y="397966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16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1019199" y="272449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1521672" y="272449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1058156" y="38266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1560629" y="38266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Content Placeholder 1"/>
          <p:cNvSpPr txBox="1">
            <a:spLocks/>
          </p:cNvSpPr>
          <p:nvPr/>
        </p:nvSpPr>
        <p:spPr>
          <a:xfrm>
            <a:off x="1148002" y="448782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22</a:t>
            </a:r>
          </a:p>
        </p:txBody>
      </p:sp>
      <p:sp>
        <p:nvSpPr>
          <p:cNvPr id="62" name="Content Placeholder 1"/>
          <p:cNvSpPr txBox="1">
            <a:spLocks/>
          </p:cNvSpPr>
          <p:nvPr/>
        </p:nvSpPr>
        <p:spPr>
          <a:xfrm>
            <a:off x="1184287" y="509507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23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1331506" y="4970716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1"/>
          <p:cNvSpPr txBox="1">
            <a:spLocks/>
          </p:cNvSpPr>
          <p:nvPr/>
        </p:nvSpPr>
        <p:spPr>
          <a:xfrm>
            <a:off x="2961190" y="223910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5</a:t>
            </a:r>
          </a:p>
        </p:txBody>
      </p:sp>
      <p:sp>
        <p:nvSpPr>
          <p:cNvPr id="66" name="Content Placeholder 1"/>
          <p:cNvSpPr txBox="1">
            <a:spLocks/>
          </p:cNvSpPr>
          <p:nvPr/>
        </p:nvSpPr>
        <p:spPr>
          <a:xfrm>
            <a:off x="3456578" y="225711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14</a:t>
            </a:r>
          </a:p>
        </p:txBody>
      </p:sp>
      <p:sp>
        <p:nvSpPr>
          <p:cNvPr id="67" name="Content Placeholder 1"/>
          <p:cNvSpPr txBox="1">
            <a:spLocks/>
          </p:cNvSpPr>
          <p:nvPr/>
        </p:nvSpPr>
        <p:spPr>
          <a:xfrm>
            <a:off x="3022219" y="186469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c=24</a:t>
            </a:r>
            <a:endParaRPr lang="en-US" sz="2800" baseline="-25000" dirty="0" smtClean="0"/>
          </a:p>
        </p:txBody>
      </p:sp>
      <p:sp>
        <p:nvSpPr>
          <p:cNvPr id="68" name="Content Placeholder 1"/>
          <p:cNvSpPr txBox="1">
            <a:spLocks/>
          </p:cNvSpPr>
          <p:nvPr/>
        </p:nvSpPr>
        <p:spPr>
          <a:xfrm>
            <a:off x="3156654" y="3523596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aseline="-25000" dirty="0" smtClean="0"/>
          </a:p>
        </p:txBody>
      </p:sp>
      <p:sp>
        <p:nvSpPr>
          <p:cNvPr id="69" name="Content Placeholder 1"/>
          <p:cNvSpPr txBox="1">
            <a:spLocks/>
          </p:cNvSpPr>
          <p:nvPr/>
        </p:nvSpPr>
        <p:spPr>
          <a:xfrm>
            <a:off x="2997475" y="284635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70" name="Content Placeholder 1"/>
          <p:cNvSpPr txBox="1">
            <a:spLocks/>
          </p:cNvSpPr>
          <p:nvPr/>
        </p:nvSpPr>
        <p:spPr>
          <a:xfrm>
            <a:off x="3492863" y="286436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71" name="Content Placeholder 1"/>
          <p:cNvSpPr txBox="1">
            <a:spLocks/>
          </p:cNvSpPr>
          <p:nvPr/>
        </p:nvSpPr>
        <p:spPr>
          <a:xfrm>
            <a:off x="3010717" y="335675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72" name="Content Placeholder 1"/>
          <p:cNvSpPr txBox="1">
            <a:spLocks/>
          </p:cNvSpPr>
          <p:nvPr/>
        </p:nvSpPr>
        <p:spPr>
          <a:xfrm>
            <a:off x="3506105" y="337476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73" name="Content Placeholder 1"/>
          <p:cNvSpPr txBox="1">
            <a:spLocks/>
          </p:cNvSpPr>
          <p:nvPr/>
        </p:nvSpPr>
        <p:spPr>
          <a:xfrm>
            <a:off x="3047002" y="396400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7</a:t>
            </a:r>
          </a:p>
        </p:txBody>
      </p:sp>
      <p:sp>
        <p:nvSpPr>
          <p:cNvPr id="74" name="Content Placeholder 1"/>
          <p:cNvSpPr txBox="1">
            <a:spLocks/>
          </p:cNvSpPr>
          <p:nvPr/>
        </p:nvSpPr>
        <p:spPr>
          <a:xfrm>
            <a:off x="3542390" y="398201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16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155264" y="27268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3657737" y="27268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3194221" y="382898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3696694" y="382898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Content Placeholder 1"/>
          <p:cNvSpPr txBox="1">
            <a:spLocks/>
          </p:cNvSpPr>
          <p:nvPr/>
        </p:nvSpPr>
        <p:spPr>
          <a:xfrm>
            <a:off x="3284067" y="449017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22</a:t>
            </a:r>
          </a:p>
        </p:txBody>
      </p:sp>
      <p:sp>
        <p:nvSpPr>
          <p:cNvPr id="80" name="Content Placeholder 1"/>
          <p:cNvSpPr txBox="1">
            <a:spLocks/>
          </p:cNvSpPr>
          <p:nvPr/>
        </p:nvSpPr>
        <p:spPr>
          <a:xfrm>
            <a:off x="3320352" y="509742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23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3467571" y="4973061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Content Placeholder 1"/>
          <p:cNvSpPr txBox="1">
            <a:spLocks/>
          </p:cNvSpPr>
          <p:nvPr/>
        </p:nvSpPr>
        <p:spPr>
          <a:xfrm>
            <a:off x="3317420" y="558045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23</a:t>
            </a:r>
          </a:p>
        </p:txBody>
      </p:sp>
      <p:sp>
        <p:nvSpPr>
          <p:cNvPr id="83" name="Content Placeholder 1"/>
          <p:cNvSpPr txBox="1">
            <a:spLocks/>
          </p:cNvSpPr>
          <p:nvPr/>
        </p:nvSpPr>
        <p:spPr>
          <a:xfrm>
            <a:off x="3348235" y="622398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24</a:t>
            </a: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3537209" y="6099626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Content Placeholder 1"/>
          <p:cNvSpPr txBox="1">
            <a:spLocks/>
          </p:cNvSpPr>
          <p:nvPr/>
        </p:nvSpPr>
        <p:spPr>
          <a:xfrm>
            <a:off x="4924910" y="225813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21</a:t>
            </a:r>
          </a:p>
        </p:txBody>
      </p:sp>
      <p:sp>
        <p:nvSpPr>
          <p:cNvPr id="86" name="Content Placeholder 1"/>
          <p:cNvSpPr txBox="1">
            <a:spLocks/>
          </p:cNvSpPr>
          <p:nvPr/>
        </p:nvSpPr>
        <p:spPr>
          <a:xfrm>
            <a:off x="5420298" y="227614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12</a:t>
            </a:r>
          </a:p>
        </p:txBody>
      </p:sp>
      <p:sp>
        <p:nvSpPr>
          <p:cNvPr id="87" name="Content Placeholder 1"/>
          <p:cNvSpPr txBox="1">
            <a:spLocks/>
          </p:cNvSpPr>
          <p:nvPr/>
        </p:nvSpPr>
        <p:spPr>
          <a:xfrm>
            <a:off x="4973844" y="188372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c=25</a:t>
            </a:r>
            <a:endParaRPr lang="en-US" sz="2800" baseline="-25000" dirty="0" smtClean="0"/>
          </a:p>
        </p:txBody>
      </p:sp>
      <p:sp>
        <p:nvSpPr>
          <p:cNvPr id="89" name="Content Placeholder 1"/>
          <p:cNvSpPr txBox="1">
            <a:spLocks/>
          </p:cNvSpPr>
          <p:nvPr/>
        </p:nvSpPr>
        <p:spPr>
          <a:xfrm>
            <a:off x="4961195" y="286538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22</a:t>
            </a:r>
          </a:p>
        </p:txBody>
      </p:sp>
      <p:sp>
        <p:nvSpPr>
          <p:cNvPr id="90" name="Content Placeholder 1"/>
          <p:cNvSpPr txBox="1">
            <a:spLocks/>
          </p:cNvSpPr>
          <p:nvPr/>
        </p:nvSpPr>
        <p:spPr>
          <a:xfrm>
            <a:off x="5456583" y="288339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13</a:t>
            </a:r>
          </a:p>
        </p:txBody>
      </p:sp>
      <p:sp>
        <p:nvSpPr>
          <p:cNvPr id="92" name="Content Placeholder 1"/>
          <p:cNvSpPr txBox="1">
            <a:spLocks/>
          </p:cNvSpPr>
          <p:nvPr/>
        </p:nvSpPr>
        <p:spPr>
          <a:xfrm>
            <a:off x="5179545" y="339379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13</a:t>
            </a:r>
          </a:p>
        </p:txBody>
      </p:sp>
      <p:sp>
        <p:nvSpPr>
          <p:cNvPr id="94" name="Content Placeholder 1"/>
          <p:cNvSpPr txBox="1">
            <a:spLocks/>
          </p:cNvSpPr>
          <p:nvPr/>
        </p:nvSpPr>
        <p:spPr>
          <a:xfrm>
            <a:off x="5215830" y="400104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14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5118984" y="274587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5621457" y="274587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5370134" y="38480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Content Placeholder 1"/>
          <p:cNvSpPr txBox="1">
            <a:spLocks/>
          </p:cNvSpPr>
          <p:nvPr/>
        </p:nvSpPr>
        <p:spPr>
          <a:xfrm>
            <a:off x="5247787" y="450920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7</a:t>
            </a:r>
          </a:p>
        </p:txBody>
      </p:sp>
      <p:sp>
        <p:nvSpPr>
          <p:cNvPr id="100" name="Content Placeholder 1"/>
          <p:cNvSpPr txBox="1">
            <a:spLocks/>
          </p:cNvSpPr>
          <p:nvPr/>
        </p:nvSpPr>
        <p:spPr>
          <a:xfrm>
            <a:off x="5284072" y="511645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8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5431291" y="4992091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Content Placeholder 1"/>
          <p:cNvSpPr txBox="1">
            <a:spLocks/>
          </p:cNvSpPr>
          <p:nvPr/>
        </p:nvSpPr>
        <p:spPr>
          <a:xfrm>
            <a:off x="6964215" y="226048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30</a:t>
            </a:r>
          </a:p>
        </p:txBody>
      </p:sp>
      <p:sp>
        <p:nvSpPr>
          <p:cNvPr id="103" name="Content Placeholder 1"/>
          <p:cNvSpPr txBox="1">
            <a:spLocks/>
          </p:cNvSpPr>
          <p:nvPr/>
        </p:nvSpPr>
        <p:spPr>
          <a:xfrm>
            <a:off x="7459603" y="227849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5</a:t>
            </a:r>
          </a:p>
        </p:txBody>
      </p:sp>
      <p:sp>
        <p:nvSpPr>
          <p:cNvPr id="104" name="Content Placeholder 1"/>
          <p:cNvSpPr txBox="1">
            <a:spLocks/>
          </p:cNvSpPr>
          <p:nvPr/>
        </p:nvSpPr>
        <p:spPr>
          <a:xfrm>
            <a:off x="6964769" y="1886065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c=26</a:t>
            </a:r>
            <a:endParaRPr lang="en-US" sz="2800" baseline="-25000" dirty="0" smtClean="0"/>
          </a:p>
        </p:txBody>
      </p:sp>
      <p:sp>
        <p:nvSpPr>
          <p:cNvPr id="106" name="Content Placeholder 1"/>
          <p:cNvSpPr txBox="1">
            <a:spLocks/>
          </p:cNvSpPr>
          <p:nvPr/>
        </p:nvSpPr>
        <p:spPr>
          <a:xfrm>
            <a:off x="7000500" y="286773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31</a:t>
            </a:r>
          </a:p>
        </p:txBody>
      </p:sp>
      <p:sp>
        <p:nvSpPr>
          <p:cNvPr id="107" name="Content Placeholder 1"/>
          <p:cNvSpPr txBox="1">
            <a:spLocks/>
          </p:cNvSpPr>
          <p:nvPr/>
        </p:nvSpPr>
        <p:spPr>
          <a:xfrm>
            <a:off x="7495888" y="288573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109" name="Content Placeholder 1"/>
          <p:cNvSpPr txBox="1">
            <a:spLocks/>
          </p:cNvSpPr>
          <p:nvPr/>
        </p:nvSpPr>
        <p:spPr>
          <a:xfrm>
            <a:off x="7158289" y="339614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26</a:t>
            </a: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7158289" y="27482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7660762" y="27482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Content Placeholder 1"/>
          <p:cNvSpPr txBox="1">
            <a:spLocks/>
          </p:cNvSpPr>
          <p:nvPr/>
        </p:nvSpPr>
        <p:spPr>
          <a:xfrm>
            <a:off x="140645" y="185248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s-IS" sz="2800" dirty="0" smtClean="0"/>
              <a:t>…</a:t>
            </a:r>
            <a:endParaRPr lang="en-US" sz="2800" baseline="-25000" dirty="0" smtClean="0"/>
          </a:p>
        </p:txBody>
      </p:sp>
      <p:sp>
        <p:nvSpPr>
          <p:cNvPr id="124" name="Content Placeholder 1"/>
          <p:cNvSpPr txBox="1">
            <a:spLocks/>
          </p:cNvSpPr>
          <p:nvPr/>
        </p:nvSpPr>
        <p:spPr>
          <a:xfrm>
            <a:off x="8191498" y="183052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s-IS" sz="2800" dirty="0" smtClean="0"/>
              <a:t>…</a:t>
            </a:r>
            <a:endParaRPr lang="en-US" sz="2800" baseline="-25000" dirty="0" smtClean="0"/>
          </a:p>
        </p:txBody>
      </p:sp>
      <p:sp>
        <p:nvSpPr>
          <p:cNvPr id="125" name="Content Placeholder 1"/>
          <p:cNvSpPr txBox="1">
            <a:spLocks/>
          </p:cNvSpPr>
          <p:nvPr/>
        </p:nvSpPr>
        <p:spPr>
          <a:xfrm>
            <a:off x="5319209" y="562572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24</a:t>
            </a:r>
          </a:p>
        </p:txBody>
      </p:sp>
      <p:sp>
        <p:nvSpPr>
          <p:cNvPr id="126" name="Content Placeholder 1"/>
          <p:cNvSpPr txBox="1">
            <a:spLocks/>
          </p:cNvSpPr>
          <p:nvPr/>
        </p:nvSpPr>
        <p:spPr>
          <a:xfrm>
            <a:off x="5289367" y="622580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25</a:t>
            </a:r>
          </a:p>
        </p:txBody>
      </p:sp>
      <p:cxnSp>
        <p:nvCxnSpPr>
          <p:cNvPr id="127" name="Straight Arrow Connector 126"/>
          <p:cNvCxnSpPr/>
          <p:nvPr/>
        </p:nvCxnSpPr>
        <p:spPr>
          <a:xfrm>
            <a:off x="5478341" y="6101449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4093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51" grpId="0"/>
      <p:bldP spid="52" grpId="0"/>
      <p:bldP spid="53" grpId="0"/>
      <p:bldP spid="54" grpId="0"/>
      <p:bldP spid="55" grpId="0"/>
      <p:bldP spid="56" grpId="0"/>
      <p:bldP spid="61" grpId="0"/>
      <p:bldP spid="62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9" grpId="0"/>
      <p:bldP spid="80" grpId="0"/>
      <p:bldP spid="82" grpId="0"/>
      <p:bldP spid="83" grpId="0"/>
      <p:bldP spid="85" grpId="0"/>
      <p:bldP spid="86" grpId="0"/>
      <p:bldP spid="87" grpId="0"/>
      <p:bldP spid="89" grpId="0"/>
      <p:bldP spid="90" grpId="0"/>
      <p:bldP spid="92" grpId="0"/>
      <p:bldP spid="94" grpId="0"/>
      <p:bldP spid="99" grpId="0"/>
      <p:bldP spid="100" grpId="0"/>
      <p:bldP spid="102" grpId="0"/>
      <p:bldP spid="103" grpId="0"/>
      <p:bldP spid="104" grpId="0"/>
      <p:bldP spid="106" grpId="0"/>
      <p:bldP spid="107" grpId="0"/>
      <p:bldP spid="109" grpId="0"/>
      <p:bldP spid="123" grpId="0"/>
      <p:bldP spid="124" grpId="0"/>
      <p:bldP spid="125" grpId="0"/>
      <p:bldP spid="12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2505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Extracting labels from A’s memory</a:t>
            </a:r>
            <a:endParaRPr lang="en-US" dirty="0">
              <a:latin typeface="+mn-lt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76131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129533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8" idx="6"/>
            <a:endCxn id="9" idx="2"/>
          </p:cNvCxnSpPr>
          <p:nvPr/>
        </p:nvCxnSpPr>
        <p:spPr>
          <a:xfrm>
            <a:off x="102100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9" idx="6"/>
            <a:endCxn id="12" idx="2"/>
          </p:cNvCxnSpPr>
          <p:nvPr/>
        </p:nvCxnSpPr>
        <p:spPr>
          <a:xfrm>
            <a:off x="1555034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182936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236338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2" idx="6"/>
            <a:endCxn id="13" idx="2"/>
          </p:cNvCxnSpPr>
          <p:nvPr/>
        </p:nvCxnSpPr>
        <p:spPr>
          <a:xfrm>
            <a:off x="208905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6"/>
            <a:endCxn id="16" idx="2"/>
          </p:cNvCxnSpPr>
          <p:nvPr/>
        </p:nvCxnSpPr>
        <p:spPr>
          <a:xfrm>
            <a:off x="2623084" y="1075935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>
            <a:spLocks noChangeAspect="1"/>
          </p:cNvSpPr>
          <p:nvPr/>
        </p:nvSpPr>
        <p:spPr>
          <a:xfrm>
            <a:off x="2885767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2869690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337725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7" idx="6"/>
            <a:endCxn id="18" idx="2"/>
          </p:cNvCxnSpPr>
          <p:nvPr/>
        </p:nvCxnSpPr>
        <p:spPr>
          <a:xfrm>
            <a:off x="3129388" y="1075935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6"/>
            <a:endCxn id="21" idx="2"/>
          </p:cNvCxnSpPr>
          <p:nvPr/>
        </p:nvCxnSpPr>
        <p:spPr>
          <a:xfrm>
            <a:off x="3636957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>
            <a:spLocks noChangeAspect="1"/>
          </p:cNvSpPr>
          <p:nvPr/>
        </p:nvSpPr>
        <p:spPr>
          <a:xfrm>
            <a:off x="3911284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44530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21" idx="6"/>
            <a:endCxn id="22" idx="2"/>
          </p:cNvCxnSpPr>
          <p:nvPr/>
        </p:nvCxnSpPr>
        <p:spPr>
          <a:xfrm>
            <a:off x="4170982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26" idx="2"/>
          </p:cNvCxnSpPr>
          <p:nvPr/>
        </p:nvCxnSpPr>
        <p:spPr>
          <a:xfrm>
            <a:off x="4705007" y="1075935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>
            <a:spLocks noChangeAspect="1"/>
          </p:cNvSpPr>
          <p:nvPr/>
        </p:nvSpPr>
        <p:spPr>
          <a:xfrm>
            <a:off x="4941234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491702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545104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26" idx="6"/>
            <a:endCxn id="27" idx="2"/>
          </p:cNvCxnSpPr>
          <p:nvPr/>
        </p:nvCxnSpPr>
        <p:spPr>
          <a:xfrm>
            <a:off x="517672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7" idx="6"/>
            <a:endCxn id="30" idx="2"/>
          </p:cNvCxnSpPr>
          <p:nvPr/>
        </p:nvCxnSpPr>
        <p:spPr>
          <a:xfrm>
            <a:off x="5710747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 noChangeAspect="1"/>
          </p:cNvSpPr>
          <p:nvPr/>
        </p:nvSpPr>
        <p:spPr>
          <a:xfrm>
            <a:off x="598507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651909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>
            <a:stCxn id="30" idx="6"/>
            <a:endCxn id="31" idx="2"/>
          </p:cNvCxnSpPr>
          <p:nvPr/>
        </p:nvCxnSpPr>
        <p:spPr>
          <a:xfrm>
            <a:off x="624477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6"/>
            <a:endCxn id="34" idx="2"/>
          </p:cNvCxnSpPr>
          <p:nvPr/>
        </p:nvCxnSpPr>
        <p:spPr>
          <a:xfrm flipV="1">
            <a:off x="6778797" y="1067026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>
            <a:spLocks noChangeAspect="1"/>
          </p:cNvSpPr>
          <p:nvPr/>
        </p:nvSpPr>
        <p:spPr>
          <a:xfrm>
            <a:off x="7015024" y="937177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>
            <a:off x="700015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stCxn id="35" idx="6"/>
            <a:endCxn id="37" idx="2"/>
          </p:cNvCxnSpPr>
          <p:nvPr/>
        </p:nvCxnSpPr>
        <p:spPr>
          <a:xfrm>
            <a:off x="7259857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>
            <a:spLocks noChangeAspect="1"/>
          </p:cNvSpPr>
          <p:nvPr/>
        </p:nvSpPr>
        <p:spPr>
          <a:xfrm>
            <a:off x="7534184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806820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7" idx="6"/>
            <a:endCxn id="38" idx="2"/>
          </p:cNvCxnSpPr>
          <p:nvPr/>
        </p:nvCxnSpPr>
        <p:spPr>
          <a:xfrm>
            <a:off x="7793882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>
          <a:xfrm>
            <a:off x="754975" y="91326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8062344" y="915754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x</a:t>
            </a:r>
            <a:r>
              <a:rPr lang="en-US" baseline="-25000" dirty="0" err="1" smtClean="0">
                <a:solidFill>
                  <a:schemeClr val="tx1"/>
                </a:solidFill>
              </a:rPr>
              <a:t>n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3" name="Content Placeholder 1"/>
          <p:cNvSpPr txBox="1">
            <a:spLocks/>
          </p:cNvSpPr>
          <p:nvPr/>
        </p:nvSpPr>
        <p:spPr>
          <a:xfrm>
            <a:off x="-21599" y="1290354"/>
            <a:ext cx="927201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Mark </a:t>
            </a:r>
            <a:r>
              <a:rPr lang="en-US" sz="2800" dirty="0" smtClean="0">
                <a:solidFill>
                  <a:srgbClr val="0000FF"/>
                </a:solidFill>
              </a:rPr>
              <a:t>blue</a:t>
            </a:r>
            <a:r>
              <a:rPr lang="en-US" sz="2800" dirty="0" smtClean="0"/>
              <a:t> any label whose </a:t>
            </a:r>
            <a:r>
              <a:rPr lang="en-US" sz="2800" u="sng" dirty="0" smtClean="0"/>
              <a:t>earliest</a:t>
            </a:r>
            <a:r>
              <a:rPr lang="en-US" sz="2800" dirty="0" smtClean="0"/>
              <a:t> appearance is not from H</a:t>
            </a:r>
          </a:p>
        </p:txBody>
      </p:sp>
      <p:sp>
        <p:nvSpPr>
          <p:cNvPr id="44" name="Content Placeholder 1"/>
          <p:cNvSpPr txBox="1">
            <a:spLocks/>
          </p:cNvSpPr>
          <p:nvPr/>
        </p:nvSpPr>
        <p:spPr>
          <a:xfrm>
            <a:off x="825125" y="223676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45" name="Content Placeholder 1"/>
          <p:cNvSpPr txBox="1">
            <a:spLocks/>
          </p:cNvSpPr>
          <p:nvPr/>
        </p:nvSpPr>
        <p:spPr>
          <a:xfrm>
            <a:off x="1320513" y="225477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14</a:t>
            </a:r>
          </a:p>
        </p:txBody>
      </p:sp>
      <p:sp>
        <p:nvSpPr>
          <p:cNvPr id="46" name="Content Placeholder 1"/>
          <p:cNvSpPr txBox="1">
            <a:spLocks/>
          </p:cNvSpPr>
          <p:nvPr/>
        </p:nvSpPr>
        <p:spPr>
          <a:xfrm>
            <a:off x="946629" y="1862345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c=23</a:t>
            </a:r>
            <a:endParaRPr lang="en-US" sz="2800" baseline="-25000" dirty="0" smtClean="0"/>
          </a:p>
        </p:txBody>
      </p:sp>
      <p:sp>
        <p:nvSpPr>
          <p:cNvPr id="48" name="Content Placeholder 1"/>
          <p:cNvSpPr txBox="1">
            <a:spLocks/>
          </p:cNvSpPr>
          <p:nvPr/>
        </p:nvSpPr>
        <p:spPr>
          <a:xfrm>
            <a:off x="1020589" y="3521251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aseline="-25000" dirty="0" smtClean="0"/>
          </a:p>
        </p:txBody>
      </p:sp>
      <p:sp>
        <p:nvSpPr>
          <p:cNvPr id="51" name="Content Placeholder 1"/>
          <p:cNvSpPr txBox="1">
            <a:spLocks/>
          </p:cNvSpPr>
          <p:nvPr/>
        </p:nvSpPr>
        <p:spPr>
          <a:xfrm>
            <a:off x="861410" y="284401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52" name="Content Placeholder 1"/>
          <p:cNvSpPr txBox="1">
            <a:spLocks/>
          </p:cNvSpPr>
          <p:nvPr/>
        </p:nvSpPr>
        <p:spPr>
          <a:xfrm>
            <a:off x="1356798" y="286201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53" name="Content Placeholder 1"/>
          <p:cNvSpPr txBox="1">
            <a:spLocks/>
          </p:cNvSpPr>
          <p:nvPr/>
        </p:nvSpPr>
        <p:spPr>
          <a:xfrm>
            <a:off x="874652" y="335441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54" name="Content Placeholder 1"/>
          <p:cNvSpPr txBox="1">
            <a:spLocks/>
          </p:cNvSpPr>
          <p:nvPr/>
        </p:nvSpPr>
        <p:spPr>
          <a:xfrm>
            <a:off x="1370040" y="337242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55" name="Content Placeholder 1"/>
          <p:cNvSpPr txBox="1">
            <a:spLocks/>
          </p:cNvSpPr>
          <p:nvPr/>
        </p:nvSpPr>
        <p:spPr>
          <a:xfrm>
            <a:off x="910937" y="396166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7</a:t>
            </a:r>
          </a:p>
        </p:txBody>
      </p:sp>
      <p:sp>
        <p:nvSpPr>
          <p:cNvPr id="56" name="Content Placeholder 1"/>
          <p:cNvSpPr txBox="1">
            <a:spLocks/>
          </p:cNvSpPr>
          <p:nvPr/>
        </p:nvSpPr>
        <p:spPr>
          <a:xfrm>
            <a:off x="1406325" y="397966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16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1019199" y="272449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1521672" y="272449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1058156" y="38266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1560629" y="38266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Content Placeholder 1"/>
          <p:cNvSpPr txBox="1">
            <a:spLocks/>
          </p:cNvSpPr>
          <p:nvPr/>
        </p:nvSpPr>
        <p:spPr>
          <a:xfrm>
            <a:off x="1148002" y="448782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22</a:t>
            </a:r>
          </a:p>
        </p:txBody>
      </p:sp>
      <p:sp>
        <p:nvSpPr>
          <p:cNvPr id="62" name="Content Placeholder 1"/>
          <p:cNvSpPr txBox="1">
            <a:spLocks/>
          </p:cNvSpPr>
          <p:nvPr/>
        </p:nvSpPr>
        <p:spPr>
          <a:xfrm>
            <a:off x="1184287" y="509507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23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1331506" y="4970716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1"/>
          <p:cNvSpPr txBox="1">
            <a:spLocks/>
          </p:cNvSpPr>
          <p:nvPr/>
        </p:nvSpPr>
        <p:spPr>
          <a:xfrm>
            <a:off x="2961190" y="223910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5</a:t>
            </a:r>
          </a:p>
        </p:txBody>
      </p:sp>
      <p:sp>
        <p:nvSpPr>
          <p:cNvPr id="66" name="Content Placeholder 1"/>
          <p:cNvSpPr txBox="1">
            <a:spLocks/>
          </p:cNvSpPr>
          <p:nvPr/>
        </p:nvSpPr>
        <p:spPr>
          <a:xfrm>
            <a:off x="3456578" y="225711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14</a:t>
            </a:r>
          </a:p>
        </p:txBody>
      </p:sp>
      <p:sp>
        <p:nvSpPr>
          <p:cNvPr id="67" name="Content Placeholder 1"/>
          <p:cNvSpPr txBox="1">
            <a:spLocks/>
          </p:cNvSpPr>
          <p:nvPr/>
        </p:nvSpPr>
        <p:spPr>
          <a:xfrm>
            <a:off x="3022219" y="186469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c=24</a:t>
            </a:r>
            <a:endParaRPr lang="en-US" sz="2800" baseline="-25000" dirty="0" smtClean="0"/>
          </a:p>
        </p:txBody>
      </p:sp>
      <p:sp>
        <p:nvSpPr>
          <p:cNvPr id="68" name="Content Placeholder 1"/>
          <p:cNvSpPr txBox="1">
            <a:spLocks/>
          </p:cNvSpPr>
          <p:nvPr/>
        </p:nvSpPr>
        <p:spPr>
          <a:xfrm>
            <a:off x="3156654" y="3523596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aseline="-25000" dirty="0" smtClean="0"/>
          </a:p>
        </p:txBody>
      </p:sp>
      <p:sp>
        <p:nvSpPr>
          <p:cNvPr id="69" name="Content Placeholder 1"/>
          <p:cNvSpPr txBox="1">
            <a:spLocks/>
          </p:cNvSpPr>
          <p:nvPr/>
        </p:nvSpPr>
        <p:spPr>
          <a:xfrm>
            <a:off x="2997475" y="284635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70" name="Content Placeholder 1"/>
          <p:cNvSpPr txBox="1">
            <a:spLocks/>
          </p:cNvSpPr>
          <p:nvPr/>
        </p:nvSpPr>
        <p:spPr>
          <a:xfrm>
            <a:off x="3492863" y="286436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71" name="Content Placeholder 1"/>
          <p:cNvSpPr txBox="1">
            <a:spLocks/>
          </p:cNvSpPr>
          <p:nvPr/>
        </p:nvSpPr>
        <p:spPr>
          <a:xfrm>
            <a:off x="3010717" y="335675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72" name="Content Placeholder 1"/>
          <p:cNvSpPr txBox="1">
            <a:spLocks/>
          </p:cNvSpPr>
          <p:nvPr/>
        </p:nvSpPr>
        <p:spPr>
          <a:xfrm>
            <a:off x="3506105" y="337476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73" name="Content Placeholder 1"/>
          <p:cNvSpPr txBox="1">
            <a:spLocks/>
          </p:cNvSpPr>
          <p:nvPr/>
        </p:nvSpPr>
        <p:spPr>
          <a:xfrm>
            <a:off x="3047002" y="396400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7</a:t>
            </a:r>
          </a:p>
        </p:txBody>
      </p:sp>
      <p:sp>
        <p:nvSpPr>
          <p:cNvPr id="74" name="Content Placeholder 1"/>
          <p:cNvSpPr txBox="1">
            <a:spLocks/>
          </p:cNvSpPr>
          <p:nvPr/>
        </p:nvSpPr>
        <p:spPr>
          <a:xfrm>
            <a:off x="3542390" y="398201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16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155264" y="27268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3657737" y="27268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3194221" y="382898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3696694" y="382898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Content Placeholder 1"/>
          <p:cNvSpPr txBox="1">
            <a:spLocks/>
          </p:cNvSpPr>
          <p:nvPr/>
        </p:nvSpPr>
        <p:spPr>
          <a:xfrm>
            <a:off x="3284067" y="449017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22</a:t>
            </a:r>
          </a:p>
        </p:txBody>
      </p:sp>
      <p:sp>
        <p:nvSpPr>
          <p:cNvPr id="80" name="Content Placeholder 1"/>
          <p:cNvSpPr txBox="1">
            <a:spLocks/>
          </p:cNvSpPr>
          <p:nvPr/>
        </p:nvSpPr>
        <p:spPr>
          <a:xfrm>
            <a:off x="3320352" y="509742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23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3467571" y="4973061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Content Placeholder 1"/>
          <p:cNvSpPr txBox="1">
            <a:spLocks/>
          </p:cNvSpPr>
          <p:nvPr/>
        </p:nvSpPr>
        <p:spPr>
          <a:xfrm>
            <a:off x="3317420" y="558045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23</a:t>
            </a:r>
          </a:p>
        </p:txBody>
      </p:sp>
      <p:sp>
        <p:nvSpPr>
          <p:cNvPr id="83" name="Content Placeholder 1"/>
          <p:cNvSpPr txBox="1">
            <a:spLocks/>
          </p:cNvSpPr>
          <p:nvPr/>
        </p:nvSpPr>
        <p:spPr>
          <a:xfrm>
            <a:off x="3348235" y="622398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24</a:t>
            </a: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3537209" y="6099626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Content Placeholder 1"/>
          <p:cNvSpPr txBox="1">
            <a:spLocks/>
          </p:cNvSpPr>
          <p:nvPr/>
        </p:nvSpPr>
        <p:spPr>
          <a:xfrm>
            <a:off x="4924910" y="225813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21</a:t>
            </a:r>
          </a:p>
        </p:txBody>
      </p:sp>
      <p:sp>
        <p:nvSpPr>
          <p:cNvPr id="86" name="Content Placeholder 1"/>
          <p:cNvSpPr txBox="1">
            <a:spLocks/>
          </p:cNvSpPr>
          <p:nvPr/>
        </p:nvSpPr>
        <p:spPr>
          <a:xfrm>
            <a:off x="5420298" y="227614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87" name="Content Placeholder 1"/>
          <p:cNvSpPr txBox="1">
            <a:spLocks/>
          </p:cNvSpPr>
          <p:nvPr/>
        </p:nvSpPr>
        <p:spPr>
          <a:xfrm>
            <a:off x="4973844" y="188372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c=25</a:t>
            </a:r>
            <a:endParaRPr lang="en-US" sz="2800" baseline="-25000" dirty="0" smtClean="0"/>
          </a:p>
        </p:txBody>
      </p:sp>
      <p:sp>
        <p:nvSpPr>
          <p:cNvPr id="89" name="Content Placeholder 1"/>
          <p:cNvSpPr txBox="1">
            <a:spLocks/>
          </p:cNvSpPr>
          <p:nvPr/>
        </p:nvSpPr>
        <p:spPr>
          <a:xfrm>
            <a:off x="4961195" y="286538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22</a:t>
            </a:r>
          </a:p>
        </p:txBody>
      </p:sp>
      <p:sp>
        <p:nvSpPr>
          <p:cNvPr id="90" name="Content Placeholder 1"/>
          <p:cNvSpPr txBox="1">
            <a:spLocks/>
          </p:cNvSpPr>
          <p:nvPr/>
        </p:nvSpPr>
        <p:spPr>
          <a:xfrm>
            <a:off x="5456583" y="288339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13</a:t>
            </a:r>
          </a:p>
        </p:txBody>
      </p:sp>
      <p:sp>
        <p:nvSpPr>
          <p:cNvPr id="92" name="Content Placeholder 1"/>
          <p:cNvSpPr txBox="1">
            <a:spLocks/>
          </p:cNvSpPr>
          <p:nvPr/>
        </p:nvSpPr>
        <p:spPr>
          <a:xfrm>
            <a:off x="5179545" y="339379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13</a:t>
            </a:r>
          </a:p>
        </p:txBody>
      </p:sp>
      <p:sp>
        <p:nvSpPr>
          <p:cNvPr id="94" name="Content Placeholder 1"/>
          <p:cNvSpPr txBox="1">
            <a:spLocks/>
          </p:cNvSpPr>
          <p:nvPr/>
        </p:nvSpPr>
        <p:spPr>
          <a:xfrm>
            <a:off x="5215830" y="400104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14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5118984" y="274587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5621457" y="274587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5370134" y="38480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Content Placeholder 1"/>
          <p:cNvSpPr txBox="1">
            <a:spLocks/>
          </p:cNvSpPr>
          <p:nvPr/>
        </p:nvSpPr>
        <p:spPr>
          <a:xfrm>
            <a:off x="5247787" y="450920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7</a:t>
            </a:r>
          </a:p>
        </p:txBody>
      </p:sp>
      <p:sp>
        <p:nvSpPr>
          <p:cNvPr id="100" name="Content Placeholder 1"/>
          <p:cNvSpPr txBox="1">
            <a:spLocks/>
          </p:cNvSpPr>
          <p:nvPr/>
        </p:nvSpPr>
        <p:spPr>
          <a:xfrm>
            <a:off x="5284072" y="511645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8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5431291" y="4992091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Content Placeholder 1"/>
          <p:cNvSpPr txBox="1">
            <a:spLocks/>
          </p:cNvSpPr>
          <p:nvPr/>
        </p:nvSpPr>
        <p:spPr>
          <a:xfrm>
            <a:off x="6964215" y="226048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30</a:t>
            </a:r>
          </a:p>
        </p:txBody>
      </p:sp>
      <p:sp>
        <p:nvSpPr>
          <p:cNvPr id="103" name="Content Placeholder 1"/>
          <p:cNvSpPr txBox="1">
            <a:spLocks/>
          </p:cNvSpPr>
          <p:nvPr/>
        </p:nvSpPr>
        <p:spPr>
          <a:xfrm>
            <a:off x="7459603" y="227849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5</a:t>
            </a:r>
          </a:p>
        </p:txBody>
      </p:sp>
      <p:sp>
        <p:nvSpPr>
          <p:cNvPr id="104" name="Content Placeholder 1"/>
          <p:cNvSpPr txBox="1">
            <a:spLocks/>
          </p:cNvSpPr>
          <p:nvPr/>
        </p:nvSpPr>
        <p:spPr>
          <a:xfrm>
            <a:off x="6964769" y="1886065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c=26</a:t>
            </a:r>
            <a:endParaRPr lang="en-US" sz="2800" baseline="-25000" dirty="0" smtClean="0"/>
          </a:p>
        </p:txBody>
      </p:sp>
      <p:sp>
        <p:nvSpPr>
          <p:cNvPr id="106" name="Content Placeholder 1"/>
          <p:cNvSpPr txBox="1">
            <a:spLocks/>
          </p:cNvSpPr>
          <p:nvPr/>
        </p:nvSpPr>
        <p:spPr>
          <a:xfrm>
            <a:off x="7000500" y="286773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31</a:t>
            </a:r>
          </a:p>
        </p:txBody>
      </p:sp>
      <p:sp>
        <p:nvSpPr>
          <p:cNvPr id="107" name="Content Placeholder 1"/>
          <p:cNvSpPr txBox="1">
            <a:spLocks/>
          </p:cNvSpPr>
          <p:nvPr/>
        </p:nvSpPr>
        <p:spPr>
          <a:xfrm>
            <a:off x="7495888" y="288573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109" name="Content Placeholder 1"/>
          <p:cNvSpPr txBox="1">
            <a:spLocks/>
          </p:cNvSpPr>
          <p:nvPr/>
        </p:nvSpPr>
        <p:spPr>
          <a:xfrm>
            <a:off x="7158289" y="339614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26</a:t>
            </a: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7158289" y="27482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7660762" y="27482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Content Placeholder 1"/>
          <p:cNvSpPr txBox="1">
            <a:spLocks/>
          </p:cNvSpPr>
          <p:nvPr/>
        </p:nvSpPr>
        <p:spPr>
          <a:xfrm>
            <a:off x="5319209" y="562572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24</a:t>
            </a:r>
          </a:p>
        </p:txBody>
      </p:sp>
      <p:sp>
        <p:nvSpPr>
          <p:cNvPr id="123" name="Content Placeholder 1"/>
          <p:cNvSpPr txBox="1">
            <a:spLocks/>
          </p:cNvSpPr>
          <p:nvPr/>
        </p:nvSpPr>
        <p:spPr>
          <a:xfrm>
            <a:off x="140645" y="185248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s-IS" sz="2800" dirty="0" smtClean="0"/>
              <a:t>…</a:t>
            </a:r>
            <a:endParaRPr lang="en-US" sz="2800" baseline="-25000" dirty="0" smtClean="0"/>
          </a:p>
        </p:txBody>
      </p:sp>
      <p:sp>
        <p:nvSpPr>
          <p:cNvPr id="124" name="Content Placeholder 1"/>
          <p:cNvSpPr txBox="1">
            <a:spLocks/>
          </p:cNvSpPr>
          <p:nvPr/>
        </p:nvSpPr>
        <p:spPr>
          <a:xfrm>
            <a:off x="8191498" y="183052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s-IS" sz="2800" dirty="0" smtClean="0"/>
              <a:t>…</a:t>
            </a:r>
            <a:endParaRPr lang="en-US" sz="2800" baseline="-25000" dirty="0" smtClean="0"/>
          </a:p>
        </p:txBody>
      </p:sp>
      <p:sp>
        <p:nvSpPr>
          <p:cNvPr id="105" name="Content Placeholder 1"/>
          <p:cNvSpPr txBox="1">
            <a:spLocks/>
          </p:cNvSpPr>
          <p:nvPr/>
        </p:nvSpPr>
        <p:spPr>
          <a:xfrm>
            <a:off x="5289367" y="622580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25</a:t>
            </a:r>
          </a:p>
        </p:txBody>
      </p:sp>
      <p:cxnSp>
        <p:nvCxnSpPr>
          <p:cNvPr id="108" name="Straight Arrow Connector 107"/>
          <p:cNvCxnSpPr/>
          <p:nvPr/>
        </p:nvCxnSpPr>
        <p:spPr>
          <a:xfrm>
            <a:off x="5478341" y="6101449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2250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2505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Extracting labels from A’s memory</a:t>
            </a:r>
            <a:endParaRPr lang="en-US" dirty="0">
              <a:latin typeface="+mn-lt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76131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129533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8" idx="6"/>
            <a:endCxn id="9" idx="2"/>
          </p:cNvCxnSpPr>
          <p:nvPr/>
        </p:nvCxnSpPr>
        <p:spPr>
          <a:xfrm>
            <a:off x="102100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9" idx="6"/>
            <a:endCxn id="12" idx="2"/>
          </p:cNvCxnSpPr>
          <p:nvPr/>
        </p:nvCxnSpPr>
        <p:spPr>
          <a:xfrm>
            <a:off x="1555034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1829361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236338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2" idx="6"/>
            <a:endCxn id="13" idx="2"/>
          </p:cNvCxnSpPr>
          <p:nvPr/>
        </p:nvCxnSpPr>
        <p:spPr>
          <a:xfrm>
            <a:off x="208905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6"/>
            <a:endCxn id="16" idx="2"/>
          </p:cNvCxnSpPr>
          <p:nvPr/>
        </p:nvCxnSpPr>
        <p:spPr>
          <a:xfrm>
            <a:off x="2623084" y="1075935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>
            <a:spLocks noChangeAspect="1"/>
          </p:cNvSpPr>
          <p:nvPr/>
        </p:nvSpPr>
        <p:spPr>
          <a:xfrm>
            <a:off x="2885767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2869690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337725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7" idx="6"/>
            <a:endCxn id="18" idx="2"/>
          </p:cNvCxnSpPr>
          <p:nvPr/>
        </p:nvCxnSpPr>
        <p:spPr>
          <a:xfrm>
            <a:off x="3129388" y="1075935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6"/>
            <a:endCxn id="21" idx="2"/>
          </p:cNvCxnSpPr>
          <p:nvPr/>
        </p:nvCxnSpPr>
        <p:spPr>
          <a:xfrm>
            <a:off x="3636957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>
            <a:spLocks noChangeAspect="1"/>
          </p:cNvSpPr>
          <p:nvPr/>
        </p:nvSpPr>
        <p:spPr>
          <a:xfrm>
            <a:off x="3911284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44530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21" idx="6"/>
            <a:endCxn id="22" idx="2"/>
          </p:cNvCxnSpPr>
          <p:nvPr/>
        </p:nvCxnSpPr>
        <p:spPr>
          <a:xfrm>
            <a:off x="4170982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26" idx="2"/>
          </p:cNvCxnSpPr>
          <p:nvPr/>
        </p:nvCxnSpPr>
        <p:spPr>
          <a:xfrm>
            <a:off x="4705007" y="1075935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>
            <a:spLocks noChangeAspect="1"/>
          </p:cNvSpPr>
          <p:nvPr/>
        </p:nvSpPr>
        <p:spPr>
          <a:xfrm>
            <a:off x="4917024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5451049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26" idx="6"/>
            <a:endCxn id="27" idx="2"/>
          </p:cNvCxnSpPr>
          <p:nvPr/>
        </p:nvCxnSpPr>
        <p:spPr>
          <a:xfrm>
            <a:off x="517672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7" idx="6"/>
            <a:endCxn id="30" idx="2"/>
          </p:cNvCxnSpPr>
          <p:nvPr/>
        </p:nvCxnSpPr>
        <p:spPr>
          <a:xfrm>
            <a:off x="5710747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 noChangeAspect="1"/>
          </p:cNvSpPr>
          <p:nvPr/>
        </p:nvSpPr>
        <p:spPr>
          <a:xfrm>
            <a:off x="598507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651909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>
            <a:stCxn id="30" idx="6"/>
            <a:endCxn id="31" idx="2"/>
          </p:cNvCxnSpPr>
          <p:nvPr/>
        </p:nvCxnSpPr>
        <p:spPr>
          <a:xfrm>
            <a:off x="624477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6"/>
          </p:cNvCxnSpPr>
          <p:nvPr/>
        </p:nvCxnSpPr>
        <p:spPr>
          <a:xfrm flipV="1">
            <a:off x="6778797" y="1067026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>
            <a:spLocks noChangeAspect="1"/>
          </p:cNvSpPr>
          <p:nvPr/>
        </p:nvSpPr>
        <p:spPr>
          <a:xfrm>
            <a:off x="7000159" y="939397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stCxn id="35" idx="6"/>
            <a:endCxn id="37" idx="2"/>
          </p:cNvCxnSpPr>
          <p:nvPr/>
        </p:nvCxnSpPr>
        <p:spPr>
          <a:xfrm>
            <a:off x="7259857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>
            <a:spLocks noChangeAspect="1"/>
          </p:cNvSpPr>
          <p:nvPr/>
        </p:nvSpPr>
        <p:spPr>
          <a:xfrm>
            <a:off x="7534184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806820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7" idx="6"/>
            <a:endCxn id="38" idx="2"/>
          </p:cNvCxnSpPr>
          <p:nvPr/>
        </p:nvCxnSpPr>
        <p:spPr>
          <a:xfrm>
            <a:off x="7793882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>
          <a:xfrm>
            <a:off x="754975" y="91326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8062344" y="915754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x</a:t>
            </a:r>
            <a:r>
              <a:rPr lang="en-US" baseline="-25000" dirty="0" err="1" smtClean="0">
                <a:solidFill>
                  <a:schemeClr val="tx1"/>
                </a:solidFill>
              </a:rPr>
              <a:t>n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3" name="Content Placeholder 1"/>
          <p:cNvSpPr txBox="1">
            <a:spLocks/>
          </p:cNvSpPr>
          <p:nvPr/>
        </p:nvSpPr>
        <p:spPr>
          <a:xfrm>
            <a:off x="-21599" y="1290354"/>
            <a:ext cx="927201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Mark </a:t>
            </a:r>
            <a:r>
              <a:rPr lang="en-US" sz="2800" dirty="0" smtClean="0">
                <a:solidFill>
                  <a:srgbClr val="0000FF"/>
                </a:solidFill>
              </a:rPr>
              <a:t>blue</a:t>
            </a:r>
            <a:r>
              <a:rPr lang="en-US" sz="2800" dirty="0" smtClean="0"/>
              <a:t> any label whose </a:t>
            </a:r>
            <a:r>
              <a:rPr lang="en-US" sz="2800" u="sng" dirty="0" smtClean="0"/>
              <a:t>earliest</a:t>
            </a:r>
            <a:r>
              <a:rPr lang="en-US" sz="2800" dirty="0" smtClean="0"/>
              <a:t> appearance is not from H</a:t>
            </a:r>
          </a:p>
        </p:txBody>
      </p:sp>
      <p:sp>
        <p:nvSpPr>
          <p:cNvPr id="44" name="Content Placeholder 1"/>
          <p:cNvSpPr txBox="1">
            <a:spLocks/>
          </p:cNvSpPr>
          <p:nvPr/>
        </p:nvSpPr>
        <p:spPr>
          <a:xfrm>
            <a:off x="825125" y="223676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45" name="Content Placeholder 1"/>
          <p:cNvSpPr txBox="1">
            <a:spLocks/>
          </p:cNvSpPr>
          <p:nvPr/>
        </p:nvSpPr>
        <p:spPr>
          <a:xfrm>
            <a:off x="1320513" y="225477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14</a:t>
            </a:r>
          </a:p>
        </p:txBody>
      </p:sp>
      <p:sp>
        <p:nvSpPr>
          <p:cNvPr id="46" name="Content Placeholder 1"/>
          <p:cNvSpPr txBox="1">
            <a:spLocks/>
          </p:cNvSpPr>
          <p:nvPr/>
        </p:nvSpPr>
        <p:spPr>
          <a:xfrm>
            <a:off x="946629" y="1862345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c=23</a:t>
            </a:r>
            <a:endParaRPr lang="en-US" sz="2800" baseline="-25000" dirty="0" smtClean="0"/>
          </a:p>
        </p:txBody>
      </p:sp>
      <p:sp>
        <p:nvSpPr>
          <p:cNvPr id="48" name="Content Placeholder 1"/>
          <p:cNvSpPr txBox="1">
            <a:spLocks/>
          </p:cNvSpPr>
          <p:nvPr/>
        </p:nvSpPr>
        <p:spPr>
          <a:xfrm>
            <a:off x="1020589" y="3521251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aseline="-25000" dirty="0" smtClean="0"/>
          </a:p>
        </p:txBody>
      </p:sp>
      <p:sp>
        <p:nvSpPr>
          <p:cNvPr id="51" name="Content Placeholder 1"/>
          <p:cNvSpPr txBox="1">
            <a:spLocks/>
          </p:cNvSpPr>
          <p:nvPr/>
        </p:nvSpPr>
        <p:spPr>
          <a:xfrm>
            <a:off x="861410" y="284401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52" name="Content Placeholder 1"/>
          <p:cNvSpPr txBox="1">
            <a:spLocks/>
          </p:cNvSpPr>
          <p:nvPr/>
        </p:nvSpPr>
        <p:spPr>
          <a:xfrm>
            <a:off x="1356798" y="286201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53" name="Content Placeholder 1"/>
          <p:cNvSpPr txBox="1">
            <a:spLocks/>
          </p:cNvSpPr>
          <p:nvPr/>
        </p:nvSpPr>
        <p:spPr>
          <a:xfrm>
            <a:off x="874652" y="335441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54" name="Content Placeholder 1"/>
          <p:cNvSpPr txBox="1">
            <a:spLocks/>
          </p:cNvSpPr>
          <p:nvPr/>
        </p:nvSpPr>
        <p:spPr>
          <a:xfrm>
            <a:off x="1370040" y="337242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55" name="Content Placeholder 1"/>
          <p:cNvSpPr txBox="1">
            <a:spLocks/>
          </p:cNvSpPr>
          <p:nvPr/>
        </p:nvSpPr>
        <p:spPr>
          <a:xfrm>
            <a:off x="910937" y="396166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7</a:t>
            </a:r>
          </a:p>
        </p:txBody>
      </p:sp>
      <p:sp>
        <p:nvSpPr>
          <p:cNvPr id="56" name="Content Placeholder 1"/>
          <p:cNvSpPr txBox="1">
            <a:spLocks/>
          </p:cNvSpPr>
          <p:nvPr/>
        </p:nvSpPr>
        <p:spPr>
          <a:xfrm>
            <a:off x="1406325" y="397966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16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1019199" y="272449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1521672" y="272449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1058156" y="38266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1560629" y="38266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Content Placeholder 1"/>
          <p:cNvSpPr txBox="1">
            <a:spLocks/>
          </p:cNvSpPr>
          <p:nvPr/>
        </p:nvSpPr>
        <p:spPr>
          <a:xfrm>
            <a:off x="1148002" y="448782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22</a:t>
            </a:r>
          </a:p>
        </p:txBody>
      </p:sp>
      <p:sp>
        <p:nvSpPr>
          <p:cNvPr id="62" name="Content Placeholder 1"/>
          <p:cNvSpPr txBox="1">
            <a:spLocks/>
          </p:cNvSpPr>
          <p:nvPr/>
        </p:nvSpPr>
        <p:spPr>
          <a:xfrm>
            <a:off x="1184287" y="509507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23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1331506" y="4970716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1"/>
          <p:cNvSpPr txBox="1">
            <a:spLocks/>
          </p:cNvSpPr>
          <p:nvPr/>
        </p:nvSpPr>
        <p:spPr>
          <a:xfrm>
            <a:off x="2961190" y="223910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5</a:t>
            </a:r>
          </a:p>
        </p:txBody>
      </p:sp>
      <p:sp>
        <p:nvSpPr>
          <p:cNvPr id="66" name="Content Placeholder 1"/>
          <p:cNvSpPr txBox="1">
            <a:spLocks/>
          </p:cNvSpPr>
          <p:nvPr/>
        </p:nvSpPr>
        <p:spPr>
          <a:xfrm>
            <a:off x="3456578" y="225711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14</a:t>
            </a:r>
          </a:p>
        </p:txBody>
      </p:sp>
      <p:sp>
        <p:nvSpPr>
          <p:cNvPr id="67" name="Content Placeholder 1"/>
          <p:cNvSpPr txBox="1">
            <a:spLocks/>
          </p:cNvSpPr>
          <p:nvPr/>
        </p:nvSpPr>
        <p:spPr>
          <a:xfrm>
            <a:off x="3022219" y="186469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c=24</a:t>
            </a:r>
            <a:endParaRPr lang="en-US" sz="2800" baseline="-25000" dirty="0" smtClean="0"/>
          </a:p>
        </p:txBody>
      </p:sp>
      <p:sp>
        <p:nvSpPr>
          <p:cNvPr id="68" name="Content Placeholder 1"/>
          <p:cNvSpPr txBox="1">
            <a:spLocks/>
          </p:cNvSpPr>
          <p:nvPr/>
        </p:nvSpPr>
        <p:spPr>
          <a:xfrm>
            <a:off x="3156654" y="3523596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aseline="-25000" dirty="0" smtClean="0"/>
          </a:p>
        </p:txBody>
      </p:sp>
      <p:sp>
        <p:nvSpPr>
          <p:cNvPr id="69" name="Content Placeholder 1"/>
          <p:cNvSpPr txBox="1">
            <a:spLocks/>
          </p:cNvSpPr>
          <p:nvPr/>
        </p:nvSpPr>
        <p:spPr>
          <a:xfrm>
            <a:off x="2997475" y="284635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70" name="Content Placeholder 1"/>
          <p:cNvSpPr txBox="1">
            <a:spLocks/>
          </p:cNvSpPr>
          <p:nvPr/>
        </p:nvSpPr>
        <p:spPr>
          <a:xfrm>
            <a:off x="3492863" y="286436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71" name="Content Placeholder 1"/>
          <p:cNvSpPr txBox="1">
            <a:spLocks/>
          </p:cNvSpPr>
          <p:nvPr/>
        </p:nvSpPr>
        <p:spPr>
          <a:xfrm>
            <a:off x="3010717" y="335675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72" name="Content Placeholder 1"/>
          <p:cNvSpPr txBox="1">
            <a:spLocks/>
          </p:cNvSpPr>
          <p:nvPr/>
        </p:nvSpPr>
        <p:spPr>
          <a:xfrm>
            <a:off x="3506105" y="337476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73" name="Content Placeholder 1"/>
          <p:cNvSpPr txBox="1">
            <a:spLocks/>
          </p:cNvSpPr>
          <p:nvPr/>
        </p:nvSpPr>
        <p:spPr>
          <a:xfrm>
            <a:off x="3047002" y="396400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7</a:t>
            </a:r>
          </a:p>
        </p:txBody>
      </p:sp>
      <p:sp>
        <p:nvSpPr>
          <p:cNvPr id="74" name="Content Placeholder 1"/>
          <p:cNvSpPr txBox="1">
            <a:spLocks/>
          </p:cNvSpPr>
          <p:nvPr/>
        </p:nvSpPr>
        <p:spPr>
          <a:xfrm>
            <a:off x="3542390" y="398201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16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155264" y="27268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3657737" y="27268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3194221" y="382898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3696694" y="382898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Content Placeholder 1"/>
          <p:cNvSpPr txBox="1">
            <a:spLocks/>
          </p:cNvSpPr>
          <p:nvPr/>
        </p:nvSpPr>
        <p:spPr>
          <a:xfrm>
            <a:off x="3284067" y="449017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22</a:t>
            </a:r>
          </a:p>
        </p:txBody>
      </p:sp>
      <p:sp>
        <p:nvSpPr>
          <p:cNvPr id="80" name="Content Placeholder 1"/>
          <p:cNvSpPr txBox="1">
            <a:spLocks/>
          </p:cNvSpPr>
          <p:nvPr/>
        </p:nvSpPr>
        <p:spPr>
          <a:xfrm>
            <a:off x="3320352" y="509742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23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3467571" y="4973061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Content Placeholder 1"/>
          <p:cNvSpPr txBox="1">
            <a:spLocks/>
          </p:cNvSpPr>
          <p:nvPr/>
        </p:nvSpPr>
        <p:spPr>
          <a:xfrm>
            <a:off x="3317420" y="558045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23</a:t>
            </a:r>
          </a:p>
        </p:txBody>
      </p:sp>
      <p:sp>
        <p:nvSpPr>
          <p:cNvPr id="83" name="Content Placeholder 1"/>
          <p:cNvSpPr txBox="1">
            <a:spLocks/>
          </p:cNvSpPr>
          <p:nvPr/>
        </p:nvSpPr>
        <p:spPr>
          <a:xfrm>
            <a:off x="3348235" y="622398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24</a:t>
            </a: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3537209" y="6099626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Content Placeholder 1"/>
          <p:cNvSpPr txBox="1">
            <a:spLocks/>
          </p:cNvSpPr>
          <p:nvPr/>
        </p:nvSpPr>
        <p:spPr>
          <a:xfrm>
            <a:off x="4924910" y="225813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21</a:t>
            </a:r>
          </a:p>
        </p:txBody>
      </p:sp>
      <p:sp>
        <p:nvSpPr>
          <p:cNvPr id="86" name="Content Placeholder 1"/>
          <p:cNvSpPr txBox="1">
            <a:spLocks/>
          </p:cNvSpPr>
          <p:nvPr/>
        </p:nvSpPr>
        <p:spPr>
          <a:xfrm>
            <a:off x="5420298" y="227614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87" name="Content Placeholder 1"/>
          <p:cNvSpPr txBox="1">
            <a:spLocks/>
          </p:cNvSpPr>
          <p:nvPr/>
        </p:nvSpPr>
        <p:spPr>
          <a:xfrm>
            <a:off x="4973844" y="188372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c=25</a:t>
            </a:r>
            <a:endParaRPr lang="en-US" sz="2800" baseline="-25000" dirty="0" smtClean="0"/>
          </a:p>
        </p:txBody>
      </p:sp>
      <p:sp>
        <p:nvSpPr>
          <p:cNvPr id="89" name="Content Placeholder 1"/>
          <p:cNvSpPr txBox="1">
            <a:spLocks/>
          </p:cNvSpPr>
          <p:nvPr/>
        </p:nvSpPr>
        <p:spPr>
          <a:xfrm>
            <a:off x="4961195" y="286538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22</a:t>
            </a:r>
          </a:p>
        </p:txBody>
      </p:sp>
      <p:sp>
        <p:nvSpPr>
          <p:cNvPr id="90" name="Content Placeholder 1"/>
          <p:cNvSpPr txBox="1">
            <a:spLocks/>
          </p:cNvSpPr>
          <p:nvPr/>
        </p:nvSpPr>
        <p:spPr>
          <a:xfrm>
            <a:off x="5456583" y="288339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13</a:t>
            </a:r>
          </a:p>
        </p:txBody>
      </p:sp>
      <p:sp>
        <p:nvSpPr>
          <p:cNvPr id="92" name="Content Placeholder 1"/>
          <p:cNvSpPr txBox="1">
            <a:spLocks/>
          </p:cNvSpPr>
          <p:nvPr/>
        </p:nvSpPr>
        <p:spPr>
          <a:xfrm>
            <a:off x="5179545" y="339379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13</a:t>
            </a:r>
          </a:p>
        </p:txBody>
      </p:sp>
      <p:sp>
        <p:nvSpPr>
          <p:cNvPr id="94" name="Content Placeholder 1"/>
          <p:cNvSpPr txBox="1">
            <a:spLocks/>
          </p:cNvSpPr>
          <p:nvPr/>
        </p:nvSpPr>
        <p:spPr>
          <a:xfrm>
            <a:off x="5215830" y="400104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14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5118984" y="274587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5621457" y="274587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5370134" y="38480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Content Placeholder 1"/>
          <p:cNvSpPr txBox="1">
            <a:spLocks/>
          </p:cNvSpPr>
          <p:nvPr/>
        </p:nvSpPr>
        <p:spPr>
          <a:xfrm>
            <a:off x="5247787" y="450920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7</a:t>
            </a:r>
          </a:p>
        </p:txBody>
      </p:sp>
      <p:sp>
        <p:nvSpPr>
          <p:cNvPr id="100" name="Content Placeholder 1"/>
          <p:cNvSpPr txBox="1">
            <a:spLocks/>
          </p:cNvSpPr>
          <p:nvPr/>
        </p:nvSpPr>
        <p:spPr>
          <a:xfrm>
            <a:off x="5284072" y="511645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8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5431291" y="4992091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Content Placeholder 1"/>
          <p:cNvSpPr txBox="1">
            <a:spLocks/>
          </p:cNvSpPr>
          <p:nvPr/>
        </p:nvSpPr>
        <p:spPr>
          <a:xfrm>
            <a:off x="6964215" y="226048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30</a:t>
            </a:r>
          </a:p>
        </p:txBody>
      </p:sp>
      <p:sp>
        <p:nvSpPr>
          <p:cNvPr id="103" name="Content Placeholder 1"/>
          <p:cNvSpPr txBox="1">
            <a:spLocks/>
          </p:cNvSpPr>
          <p:nvPr/>
        </p:nvSpPr>
        <p:spPr>
          <a:xfrm>
            <a:off x="7459603" y="227849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5</a:t>
            </a:r>
          </a:p>
        </p:txBody>
      </p:sp>
      <p:sp>
        <p:nvSpPr>
          <p:cNvPr id="104" name="Content Placeholder 1"/>
          <p:cNvSpPr txBox="1">
            <a:spLocks/>
          </p:cNvSpPr>
          <p:nvPr/>
        </p:nvSpPr>
        <p:spPr>
          <a:xfrm>
            <a:off x="6964769" y="1886065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c=26</a:t>
            </a:r>
            <a:endParaRPr lang="en-US" sz="2800" baseline="-25000" dirty="0" smtClean="0"/>
          </a:p>
        </p:txBody>
      </p:sp>
      <p:sp>
        <p:nvSpPr>
          <p:cNvPr id="106" name="Content Placeholder 1"/>
          <p:cNvSpPr txBox="1">
            <a:spLocks/>
          </p:cNvSpPr>
          <p:nvPr/>
        </p:nvSpPr>
        <p:spPr>
          <a:xfrm>
            <a:off x="7000500" y="286773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31</a:t>
            </a:r>
          </a:p>
        </p:txBody>
      </p:sp>
      <p:sp>
        <p:nvSpPr>
          <p:cNvPr id="107" name="Content Placeholder 1"/>
          <p:cNvSpPr txBox="1">
            <a:spLocks/>
          </p:cNvSpPr>
          <p:nvPr/>
        </p:nvSpPr>
        <p:spPr>
          <a:xfrm>
            <a:off x="7495888" y="288573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109" name="Content Placeholder 1"/>
          <p:cNvSpPr txBox="1">
            <a:spLocks/>
          </p:cNvSpPr>
          <p:nvPr/>
        </p:nvSpPr>
        <p:spPr>
          <a:xfrm>
            <a:off x="7158289" y="339614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26</a:t>
            </a: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7158289" y="27482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7660762" y="27482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Content Placeholder 1"/>
          <p:cNvSpPr txBox="1">
            <a:spLocks/>
          </p:cNvSpPr>
          <p:nvPr/>
        </p:nvSpPr>
        <p:spPr>
          <a:xfrm>
            <a:off x="5319209" y="562572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24</a:t>
            </a:r>
          </a:p>
        </p:txBody>
      </p:sp>
      <p:sp>
        <p:nvSpPr>
          <p:cNvPr id="123" name="Content Placeholder 1"/>
          <p:cNvSpPr txBox="1">
            <a:spLocks/>
          </p:cNvSpPr>
          <p:nvPr/>
        </p:nvSpPr>
        <p:spPr>
          <a:xfrm>
            <a:off x="140645" y="185248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s-IS" sz="2800" dirty="0" smtClean="0"/>
              <a:t>…</a:t>
            </a:r>
            <a:endParaRPr lang="en-US" sz="2800" baseline="-25000" dirty="0" smtClean="0"/>
          </a:p>
        </p:txBody>
      </p:sp>
      <p:sp>
        <p:nvSpPr>
          <p:cNvPr id="124" name="Content Placeholder 1"/>
          <p:cNvSpPr txBox="1">
            <a:spLocks/>
          </p:cNvSpPr>
          <p:nvPr/>
        </p:nvSpPr>
        <p:spPr>
          <a:xfrm>
            <a:off x="8191498" y="183052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s-IS" sz="2800" dirty="0" smtClean="0"/>
              <a:t>…</a:t>
            </a:r>
            <a:endParaRPr lang="en-US" sz="2800" baseline="-25000" dirty="0" smtClean="0"/>
          </a:p>
        </p:txBody>
      </p:sp>
      <p:sp>
        <p:nvSpPr>
          <p:cNvPr id="105" name="Content Placeholder 1"/>
          <p:cNvSpPr txBox="1">
            <a:spLocks/>
          </p:cNvSpPr>
          <p:nvPr/>
        </p:nvSpPr>
        <p:spPr>
          <a:xfrm>
            <a:off x="5289367" y="622580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25</a:t>
            </a:r>
          </a:p>
        </p:txBody>
      </p:sp>
      <p:cxnSp>
        <p:nvCxnSpPr>
          <p:cNvPr id="108" name="Straight Arrow Connector 107"/>
          <p:cNvCxnSpPr/>
          <p:nvPr/>
        </p:nvCxnSpPr>
        <p:spPr>
          <a:xfrm>
            <a:off x="5478341" y="6101449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2877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>
            <a:spLocks noChangeAspect="1"/>
          </p:cNvSpPr>
          <p:nvPr/>
        </p:nvSpPr>
        <p:spPr>
          <a:xfrm>
            <a:off x="76131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129533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8" idx="6"/>
            <a:endCxn id="9" idx="2"/>
          </p:cNvCxnSpPr>
          <p:nvPr/>
        </p:nvCxnSpPr>
        <p:spPr>
          <a:xfrm>
            <a:off x="102100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9" idx="6"/>
            <a:endCxn id="12" idx="2"/>
          </p:cNvCxnSpPr>
          <p:nvPr/>
        </p:nvCxnSpPr>
        <p:spPr>
          <a:xfrm>
            <a:off x="1555034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1829361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236338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2" idx="6"/>
            <a:endCxn id="13" idx="2"/>
          </p:cNvCxnSpPr>
          <p:nvPr/>
        </p:nvCxnSpPr>
        <p:spPr>
          <a:xfrm>
            <a:off x="208905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6"/>
            <a:endCxn id="16" idx="2"/>
          </p:cNvCxnSpPr>
          <p:nvPr/>
        </p:nvCxnSpPr>
        <p:spPr>
          <a:xfrm>
            <a:off x="2623084" y="1075935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>
            <a:spLocks noChangeAspect="1"/>
          </p:cNvSpPr>
          <p:nvPr/>
        </p:nvSpPr>
        <p:spPr>
          <a:xfrm>
            <a:off x="2885767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2869690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337725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7" idx="6"/>
            <a:endCxn id="18" idx="2"/>
          </p:cNvCxnSpPr>
          <p:nvPr/>
        </p:nvCxnSpPr>
        <p:spPr>
          <a:xfrm>
            <a:off x="3129388" y="1075935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6"/>
            <a:endCxn id="21" idx="2"/>
          </p:cNvCxnSpPr>
          <p:nvPr/>
        </p:nvCxnSpPr>
        <p:spPr>
          <a:xfrm>
            <a:off x="3636957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>
            <a:spLocks noChangeAspect="1"/>
          </p:cNvSpPr>
          <p:nvPr/>
        </p:nvSpPr>
        <p:spPr>
          <a:xfrm>
            <a:off x="3911284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44530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21" idx="6"/>
            <a:endCxn id="22" idx="2"/>
          </p:cNvCxnSpPr>
          <p:nvPr/>
        </p:nvCxnSpPr>
        <p:spPr>
          <a:xfrm>
            <a:off x="4170982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26" idx="2"/>
          </p:cNvCxnSpPr>
          <p:nvPr/>
        </p:nvCxnSpPr>
        <p:spPr>
          <a:xfrm>
            <a:off x="4705007" y="1075935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>
            <a:spLocks noChangeAspect="1"/>
          </p:cNvSpPr>
          <p:nvPr/>
        </p:nvSpPr>
        <p:spPr>
          <a:xfrm>
            <a:off x="4917024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5451049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26" idx="6"/>
            <a:endCxn id="27" idx="2"/>
          </p:cNvCxnSpPr>
          <p:nvPr/>
        </p:nvCxnSpPr>
        <p:spPr>
          <a:xfrm>
            <a:off x="517672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7" idx="6"/>
            <a:endCxn id="30" idx="2"/>
          </p:cNvCxnSpPr>
          <p:nvPr/>
        </p:nvCxnSpPr>
        <p:spPr>
          <a:xfrm>
            <a:off x="5710747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 noChangeAspect="1"/>
          </p:cNvSpPr>
          <p:nvPr/>
        </p:nvSpPr>
        <p:spPr>
          <a:xfrm>
            <a:off x="598507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651909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>
            <a:stCxn id="30" idx="6"/>
            <a:endCxn id="31" idx="2"/>
          </p:cNvCxnSpPr>
          <p:nvPr/>
        </p:nvCxnSpPr>
        <p:spPr>
          <a:xfrm>
            <a:off x="624477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6"/>
          </p:cNvCxnSpPr>
          <p:nvPr/>
        </p:nvCxnSpPr>
        <p:spPr>
          <a:xfrm flipV="1">
            <a:off x="6778797" y="1067026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>
            <a:spLocks noChangeAspect="1"/>
          </p:cNvSpPr>
          <p:nvPr/>
        </p:nvSpPr>
        <p:spPr>
          <a:xfrm>
            <a:off x="7000159" y="939397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stCxn id="35" idx="6"/>
            <a:endCxn id="37" idx="2"/>
          </p:cNvCxnSpPr>
          <p:nvPr/>
        </p:nvCxnSpPr>
        <p:spPr>
          <a:xfrm>
            <a:off x="7259857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>
            <a:spLocks noChangeAspect="1"/>
          </p:cNvSpPr>
          <p:nvPr/>
        </p:nvSpPr>
        <p:spPr>
          <a:xfrm>
            <a:off x="7534184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806820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7" idx="6"/>
            <a:endCxn id="38" idx="2"/>
          </p:cNvCxnSpPr>
          <p:nvPr/>
        </p:nvCxnSpPr>
        <p:spPr>
          <a:xfrm>
            <a:off x="7793882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>
          <a:xfrm>
            <a:off x="754975" y="91326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8062344" y="915754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x</a:t>
            </a:r>
            <a:r>
              <a:rPr lang="en-US" baseline="-25000" dirty="0" err="1" smtClean="0">
                <a:solidFill>
                  <a:schemeClr val="tx1"/>
                </a:solidFill>
              </a:rPr>
              <a:t>n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3" name="Content Placeholder 1"/>
          <p:cNvSpPr txBox="1">
            <a:spLocks/>
          </p:cNvSpPr>
          <p:nvPr/>
        </p:nvSpPr>
        <p:spPr>
          <a:xfrm>
            <a:off x="-21599" y="1290354"/>
            <a:ext cx="927201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Mark </a:t>
            </a:r>
            <a:r>
              <a:rPr lang="en-US" sz="2800" dirty="0" smtClean="0">
                <a:solidFill>
                  <a:srgbClr val="0000FF"/>
                </a:solidFill>
              </a:rPr>
              <a:t>blue</a:t>
            </a:r>
            <a:r>
              <a:rPr lang="en-US" sz="2800" dirty="0" smtClean="0"/>
              <a:t> any label whose </a:t>
            </a:r>
            <a:r>
              <a:rPr lang="en-US" sz="2800" u="sng" dirty="0" smtClean="0"/>
              <a:t>earliest</a:t>
            </a:r>
            <a:r>
              <a:rPr lang="en-US" sz="2800" dirty="0" smtClean="0"/>
              <a:t> appearance is not from H</a:t>
            </a:r>
          </a:p>
        </p:txBody>
      </p:sp>
      <p:sp>
        <p:nvSpPr>
          <p:cNvPr id="44" name="Content Placeholder 1"/>
          <p:cNvSpPr txBox="1">
            <a:spLocks/>
          </p:cNvSpPr>
          <p:nvPr/>
        </p:nvSpPr>
        <p:spPr>
          <a:xfrm>
            <a:off x="825125" y="223676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45" name="Content Placeholder 1"/>
          <p:cNvSpPr txBox="1">
            <a:spLocks/>
          </p:cNvSpPr>
          <p:nvPr/>
        </p:nvSpPr>
        <p:spPr>
          <a:xfrm>
            <a:off x="1320513" y="225477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14</a:t>
            </a:r>
          </a:p>
        </p:txBody>
      </p:sp>
      <p:sp>
        <p:nvSpPr>
          <p:cNvPr id="46" name="Content Placeholder 1"/>
          <p:cNvSpPr txBox="1">
            <a:spLocks/>
          </p:cNvSpPr>
          <p:nvPr/>
        </p:nvSpPr>
        <p:spPr>
          <a:xfrm>
            <a:off x="946629" y="1862345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c=23</a:t>
            </a:r>
            <a:endParaRPr lang="en-US" sz="2800" baseline="-25000" dirty="0" smtClean="0"/>
          </a:p>
        </p:txBody>
      </p:sp>
      <p:sp>
        <p:nvSpPr>
          <p:cNvPr id="48" name="Content Placeholder 1"/>
          <p:cNvSpPr txBox="1">
            <a:spLocks/>
          </p:cNvSpPr>
          <p:nvPr/>
        </p:nvSpPr>
        <p:spPr>
          <a:xfrm>
            <a:off x="1020589" y="3521251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aseline="-25000" dirty="0" smtClean="0"/>
          </a:p>
        </p:txBody>
      </p:sp>
      <p:sp>
        <p:nvSpPr>
          <p:cNvPr id="51" name="Content Placeholder 1"/>
          <p:cNvSpPr txBox="1">
            <a:spLocks/>
          </p:cNvSpPr>
          <p:nvPr/>
        </p:nvSpPr>
        <p:spPr>
          <a:xfrm>
            <a:off x="861410" y="284401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52" name="Content Placeholder 1"/>
          <p:cNvSpPr txBox="1">
            <a:spLocks/>
          </p:cNvSpPr>
          <p:nvPr/>
        </p:nvSpPr>
        <p:spPr>
          <a:xfrm>
            <a:off x="1356798" y="286201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53" name="Content Placeholder 1"/>
          <p:cNvSpPr txBox="1">
            <a:spLocks/>
          </p:cNvSpPr>
          <p:nvPr/>
        </p:nvSpPr>
        <p:spPr>
          <a:xfrm>
            <a:off x="874652" y="335441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54" name="Content Placeholder 1"/>
          <p:cNvSpPr txBox="1">
            <a:spLocks/>
          </p:cNvSpPr>
          <p:nvPr/>
        </p:nvSpPr>
        <p:spPr>
          <a:xfrm>
            <a:off x="1370040" y="337242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55" name="Content Placeholder 1"/>
          <p:cNvSpPr txBox="1">
            <a:spLocks/>
          </p:cNvSpPr>
          <p:nvPr/>
        </p:nvSpPr>
        <p:spPr>
          <a:xfrm>
            <a:off x="910937" y="396166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7</a:t>
            </a:r>
          </a:p>
        </p:txBody>
      </p:sp>
      <p:sp>
        <p:nvSpPr>
          <p:cNvPr id="56" name="Content Placeholder 1"/>
          <p:cNvSpPr txBox="1">
            <a:spLocks/>
          </p:cNvSpPr>
          <p:nvPr/>
        </p:nvSpPr>
        <p:spPr>
          <a:xfrm>
            <a:off x="1406325" y="397966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16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1019199" y="272449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1521672" y="272449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1058156" y="38266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1560629" y="38266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1"/>
          <p:cNvSpPr txBox="1">
            <a:spLocks/>
          </p:cNvSpPr>
          <p:nvPr/>
        </p:nvSpPr>
        <p:spPr>
          <a:xfrm>
            <a:off x="2961190" y="223910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5</a:t>
            </a:r>
          </a:p>
        </p:txBody>
      </p:sp>
      <p:sp>
        <p:nvSpPr>
          <p:cNvPr id="66" name="Content Placeholder 1"/>
          <p:cNvSpPr txBox="1">
            <a:spLocks/>
          </p:cNvSpPr>
          <p:nvPr/>
        </p:nvSpPr>
        <p:spPr>
          <a:xfrm>
            <a:off x="3456578" y="225711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14</a:t>
            </a:r>
          </a:p>
        </p:txBody>
      </p:sp>
      <p:sp>
        <p:nvSpPr>
          <p:cNvPr id="67" name="Content Placeholder 1"/>
          <p:cNvSpPr txBox="1">
            <a:spLocks/>
          </p:cNvSpPr>
          <p:nvPr/>
        </p:nvSpPr>
        <p:spPr>
          <a:xfrm>
            <a:off x="3022219" y="186469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c=24</a:t>
            </a:r>
            <a:endParaRPr lang="en-US" sz="2800" baseline="-25000" dirty="0" smtClean="0"/>
          </a:p>
        </p:txBody>
      </p:sp>
      <p:sp>
        <p:nvSpPr>
          <p:cNvPr id="68" name="Content Placeholder 1"/>
          <p:cNvSpPr txBox="1">
            <a:spLocks/>
          </p:cNvSpPr>
          <p:nvPr/>
        </p:nvSpPr>
        <p:spPr>
          <a:xfrm>
            <a:off x="3156654" y="3523596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aseline="-25000" dirty="0" smtClean="0"/>
          </a:p>
        </p:txBody>
      </p:sp>
      <p:sp>
        <p:nvSpPr>
          <p:cNvPr id="69" name="Content Placeholder 1"/>
          <p:cNvSpPr txBox="1">
            <a:spLocks/>
          </p:cNvSpPr>
          <p:nvPr/>
        </p:nvSpPr>
        <p:spPr>
          <a:xfrm>
            <a:off x="2997475" y="284635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70" name="Content Placeholder 1"/>
          <p:cNvSpPr txBox="1">
            <a:spLocks/>
          </p:cNvSpPr>
          <p:nvPr/>
        </p:nvSpPr>
        <p:spPr>
          <a:xfrm>
            <a:off x="3492863" y="286436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71" name="Content Placeholder 1"/>
          <p:cNvSpPr txBox="1">
            <a:spLocks/>
          </p:cNvSpPr>
          <p:nvPr/>
        </p:nvSpPr>
        <p:spPr>
          <a:xfrm>
            <a:off x="3010717" y="335675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72" name="Content Placeholder 1"/>
          <p:cNvSpPr txBox="1">
            <a:spLocks/>
          </p:cNvSpPr>
          <p:nvPr/>
        </p:nvSpPr>
        <p:spPr>
          <a:xfrm>
            <a:off x="3506105" y="337476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73" name="Content Placeholder 1"/>
          <p:cNvSpPr txBox="1">
            <a:spLocks/>
          </p:cNvSpPr>
          <p:nvPr/>
        </p:nvSpPr>
        <p:spPr>
          <a:xfrm>
            <a:off x="3047002" y="396400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7</a:t>
            </a:r>
          </a:p>
        </p:txBody>
      </p:sp>
      <p:sp>
        <p:nvSpPr>
          <p:cNvPr id="74" name="Content Placeholder 1"/>
          <p:cNvSpPr txBox="1">
            <a:spLocks/>
          </p:cNvSpPr>
          <p:nvPr/>
        </p:nvSpPr>
        <p:spPr>
          <a:xfrm>
            <a:off x="3542390" y="398201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16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155264" y="27268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3657737" y="27268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3194221" y="382898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3696694" y="382898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Content Placeholder 1"/>
          <p:cNvSpPr txBox="1">
            <a:spLocks/>
          </p:cNvSpPr>
          <p:nvPr/>
        </p:nvSpPr>
        <p:spPr>
          <a:xfrm>
            <a:off x="4924910" y="225813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21</a:t>
            </a:r>
          </a:p>
        </p:txBody>
      </p:sp>
      <p:sp>
        <p:nvSpPr>
          <p:cNvPr id="86" name="Content Placeholder 1"/>
          <p:cNvSpPr txBox="1">
            <a:spLocks/>
          </p:cNvSpPr>
          <p:nvPr/>
        </p:nvSpPr>
        <p:spPr>
          <a:xfrm>
            <a:off x="5420298" y="227614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87" name="Content Placeholder 1"/>
          <p:cNvSpPr txBox="1">
            <a:spLocks/>
          </p:cNvSpPr>
          <p:nvPr/>
        </p:nvSpPr>
        <p:spPr>
          <a:xfrm>
            <a:off x="4973844" y="188372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c=25</a:t>
            </a:r>
            <a:endParaRPr lang="en-US" sz="2800" baseline="-25000" dirty="0" smtClean="0"/>
          </a:p>
        </p:txBody>
      </p:sp>
      <p:sp>
        <p:nvSpPr>
          <p:cNvPr id="89" name="Content Placeholder 1"/>
          <p:cNvSpPr txBox="1">
            <a:spLocks/>
          </p:cNvSpPr>
          <p:nvPr/>
        </p:nvSpPr>
        <p:spPr>
          <a:xfrm>
            <a:off x="4961195" y="286538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22</a:t>
            </a:r>
          </a:p>
        </p:txBody>
      </p:sp>
      <p:sp>
        <p:nvSpPr>
          <p:cNvPr id="90" name="Content Placeholder 1"/>
          <p:cNvSpPr txBox="1">
            <a:spLocks/>
          </p:cNvSpPr>
          <p:nvPr/>
        </p:nvSpPr>
        <p:spPr>
          <a:xfrm>
            <a:off x="5456583" y="288339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13</a:t>
            </a:r>
          </a:p>
        </p:txBody>
      </p:sp>
      <p:sp>
        <p:nvSpPr>
          <p:cNvPr id="92" name="Content Placeholder 1"/>
          <p:cNvSpPr txBox="1">
            <a:spLocks/>
          </p:cNvSpPr>
          <p:nvPr/>
        </p:nvSpPr>
        <p:spPr>
          <a:xfrm>
            <a:off x="5179545" y="339379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13</a:t>
            </a:r>
          </a:p>
        </p:txBody>
      </p:sp>
      <p:sp>
        <p:nvSpPr>
          <p:cNvPr id="94" name="Content Placeholder 1"/>
          <p:cNvSpPr txBox="1">
            <a:spLocks/>
          </p:cNvSpPr>
          <p:nvPr/>
        </p:nvSpPr>
        <p:spPr>
          <a:xfrm>
            <a:off x="5215830" y="400104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14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5118984" y="274587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5621457" y="274587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5370134" y="38480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Content Placeholder 1"/>
          <p:cNvSpPr txBox="1">
            <a:spLocks/>
          </p:cNvSpPr>
          <p:nvPr/>
        </p:nvSpPr>
        <p:spPr>
          <a:xfrm>
            <a:off x="6964215" y="226048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30</a:t>
            </a:r>
          </a:p>
        </p:txBody>
      </p:sp>
      <p:sp>
        <p:nvSpPr>
          <p:cNvPr id="103" name="Content Placeholder 1"/>
          <p:cNvSpPr txBox="1">
            <a:spLocks/>
          </p:cNvSpPr>
          <p:nvPr/>
        </p:nvSpPr>
        <p:spPr>
          <a:xfrm>
            <a:off x="7459603" y="227849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5</a:t>
            </a:r>
          </a:p>
        </p:txBody>
      </p:sp>
      <p:sp>
        <p:nvSpPr>
          <p:cNvPr id="104" name="Content Placeholder 1"/>
          <p:cNvSpPr txBox="1">
            <a:spLocks/>
          </p:cNvSpPr>
          <p:nvPr/>
        </p:nvSpPr>
        <p:spPr>
          <a:xfrm>
            <a:off x="6964769" y="1886065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c=26</a:t>
            </a:r>
            <a:endParaRPr lang="en-US" sz="2800" baseline="-25000" dirty="0" smtClean="0"/>
          </a:p>
        </p:txBody>
      </p:sp>
      <p:sp>
        <p:nvSpPr>
          <p:cNvPr id="106" name="Content Placeholder 1"/>
          <p:cNvSpPr txBox="1">
            <a:spLocks/>
          </p:cNvSpPr>
          <p:nvPr/>
        </p:nvSpPr>
        <p:spPr>
          <a:xfrm>
            <a:off x="7000500" y="286773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31</a:t>
            </a:r>
          </a:p>
        </p:txBody>
      </p:sp>
      <p:sp>
        <p:nvSpPr>
          <p:cNvPr id="107" name="Content Placeholder 1"/>
          <p:cNvSpPr txBox="1">
            <a:spLocks/>
          </p:cNvSpPr>
          <p:nvPr/>
        </p:nvSpPr>
        <p:spPr>
          <a:xfrm>
            <a:off x="7495888" y="288573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109" name="Content Placeholder 1"/>
          <p:cNvSpPr txBox="1">
            <a:spLocks/>
          </p:cNvSpPr>
          <p:nvPr/>
        </p:nvSpPr>
        <p:spPr>
          <a:xfrm>
            <a:off x="7158289" y="339614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26</a:t>
            </a: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7158289" y="27482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7660762" y="27482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Content Placeholder 1"/>
          <p:cNvSpPr txBox="1">
            <a:spLocks/>
          </p:cNvSpPr>
          <p:nvPr/>
        </p:nvSpPr>
        <p:spPr>
          <a:xfrm>
            <a:off x="140645" y="185248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s-IS" sz="2800" dirty="0" smtClean="0"/>
              <a:t>…</a:t>
            </a:r>
            <a:endParaRPr lang="en-US" sz="2800" baseline="-25000" dirty="0" smtClean="0"/>
          </a:p>
        </p:txBody>
      </p:sp>
      <p:sp>
        <p:nvSpPr>
          <p:cNvPr id="124" name="Content Placeholder 1"/>
          <p:cNvSpPr txBox="1">
            <a:spLocks/>
          </p:cNvSpPr>
          <p:nvPr/>
        </p:nvSpPr>
        <p:spPr>
          <a:xfrm>
            <a:off x="8191498" y="183052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s-IS" sz="2800" dirty="0" smtClean="0"/>
              <a:t>…</a:t>
            </a:r>
            <a:endParaRPr lang="en-US" sz="2800" baseline="-25000" dirty="0" smtClean="0"/>
          </a:p>
        </p:txBody>
      </p:sp>
      <p:sp>
        <p:nvSpPr>
          <p:cNvPr id="110" name="Content Placeholder 1"/>
          <p:cNvSpPr txBox="1">
            <a:spLocks/>
          </p:cNvSpPr>
          <p:nvPr/>
        </p:nvSpPr>
        <p:spPr>
          <a:xfrm>
            <a:off x="-67387" y="4542321"/>
            <a:ext cx="927201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1489075" algn="l"/>
              </a:tabLst>
            </a:pPr>
            <a:r>
              <a:rPr lang="en-US" sz="2800" dirty="0" smtClean="0"/>
              <a:t>Lemma 1: all </a:t>
            </a:r>
            <a:r>
              <a:rPr lang="en-US" sz="2800" dirty="0" smtClean="0">
                <a:solidFill>
                  <a:srgbClr val="0000FF"/>
                </a:solidFill>
              </a:rPr>
              <a:t>blue</a:t>
            </a:r>
            <a:r>
              <a:rPr lang="en-US" sz="2800" dirty="0" smtClean="0"/>
              <a:t> labels can be extracted from memory of A</a:t>
            </a:r>
            <a:br>
              <a:rPr lang="en-US" sz="2800" dirty="0" smtClean="0"/>
            </a:br>
            <a:r>
              <a:rPr lang="en-US" sz="2800" dirty="0" smtClean="0"/>
              <a:t>	without querying H</a:t>
            </a:r>
          </a:p>
        </p:txBody>
      </p:sp>
      <p:sp>
        <p:nvSpPr>
          <p:cNvPr id="111" name="Content Placeholder 1"/>
          <p:cNvSpPr txBox="1">
            <a:spLocks/>
          </p:cNvSpPr>
          <p:nvPr/>
        </p:nvSpPr>
        <p:spPr>
          <a:xfrm>
            <a:off x="68997" y="5501699"/>
            <a:ext cx="927201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963613" algn="l"/>
                <a:tab pos="1489075" algn="l"/>
              </a:tabLst>
            </a:pPr>
            <a:r>
              <a:rPr lang="en-US" sz="2800" dirty="0" smtClean="0"/>
              <a:t>Proof: Make a predictor for H that runs A in </a:t>
            </a:r>
            <a:r>
              <a:rPr lang="en-US" sz="2800" u="sng" dirty="0" smtClean="0"/>
              <a:t>parallel</a:t>
            </a:r>
            <a:br>
              <a:rPr lang="en-US" sz="2800" u="sng" dirty="0" smtClean="0"/>
            </a:br>
            <a:r>
              <a:rPr lang="en-US" sz="2800" dirty="0" smtClean="0"/>
              <a:t> 	on all challenges, one step at a time,</a:t>
            </a:r>
            <a:br>
              <a:rPr lang="en-US" sz="2800" dirty="0" smtClean="0"/>
            </a:br>
            <a:r>
              <a:rPr lang="en-US" sz="2800" dirty="0" smtClean="0"/>
              <a:t>	predicting </a:t>
            </a:r>
            <a:r>
              <a:rPr lang="en-US" sz="2800" dirty="0" smtClean="0">
                <a:solidFill>
                  <a:srgbClr val="0000FF"/>
                </a:solidFill>
              </a:rPr>
              <a:t>blue</a:t>
            </a:r>
            <a:r>
              <a:rPr lang="en-US" sz="2800" dirty="0" smtClean="0"/>
              <a:t> values by querying H only when needed</a:t>
            </a:r>
            <a:endParaRPr lang="en-US" sz="2800" dirty="0" smtClean="0">
              <a:solidFill>
                <a:srgbClr val="0000FF"/>
              </a:solidFill>
            </a:endParaRPr>
          </a:p>
        </p:txBody>
      </p:sp>
      <p:sp>
        <p:nvSpPr>
          <p:cNvPr id="93" name="Title 2"/>
          <p:cNvSpPr>
            <a:spLocks noGrp="1"/>
          </p:cNvSpPr>
          <p:nvPr>
            <p:ph type="title"/>
          </p:nvPr>
        </p:nvSpPr>
        <p:spPr>
          <a:xfrm>
            <a:off x="330200" y="-32505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Extracting labels from A’s memory</a:t>
            </a:r>
            <a:endParaRPr lang="en-US" dirty="0">
              <a:latin typeface="+mn-lt"/>
            </a:endParaRPr>
          </a:p>
        </p:txBody>
      </p:sp>
      <p:sp>
        <p:nvSpPr>
          <p:cNvPr id="88" name="Trapezoid 87"/>
          <p:cNvSpPr/>
          <p:nvPr/>
        </p:nvSpPr>
        <p:spPr bwMode="auto">
          <a:xfrm rot="5400000">
            <a:off x="4259783" y="-1705955"/>
            <a:ext cx="417824" cy="8686800"/>
          </a:xfrm>
          <a:prstGeom prst="trapezoid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91" name="Trapezoid 90"/>
          <p:cNvSpPr/>
          <p:nvPr/>
        </p:nvSpPr>
        <p:spPr bwMode="auto">
          <a:xfrm rot="5400000">
            <a:off x="4259783" y="-1155781"/>
            <a:ext cx="417824" cy="8686800"/>
          </a:xfrm>
          <a:prstGeom prst="trapezoid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97" name="Trapezoid 96"/>
          <p:cNvSpPr/>
          <p:nvPr/>
        </p:nvSpPr>
        <p:spPr bwMode="auto">
          <a:xfrm rot="5400000">
            <a:off x="4259783" y="-590308"/>
            <a:ext cx="417824" cy="8686800"/>
          </a:xfrm>
          <a:prstGeom prst="trapezoid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99" name="Trapezoid 98"/>
          <p:cNvSpPr/>
          <p:nvPr/>
        </p:nvSpPr>
        <p:spPr bwMode="auto">
          <a:xfrm rot="5400000">
            <a:off x="4259783" y="-24835"/>
            <a:ext cx="417824" cy="8686800"/>
          </a:xfrm>
          <a:prstGeom prst="trapezoid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388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88" grpId="1" animBg="1"/>
      <p:bldP spid="88" grpId="2" animBg="1"/>
      <p:bldP spid="91" grpId="0" animBg="1"/>
      <p:bldP spid="91" grpId="2" animBg="1"/>
      <p:bldP spid="97" grpId="0" animBg="1"/>
      <p:bldP spid="97" grpId="2" animBg="1"/>
      <p:bldP spid="99" grpId="0" animBg="1"/>
      <p:bldP spid="99" grpId="2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>
            <a:spLocks noChangeAspect="1"/>
          </p:cNvSpPr>
          <p:nvPr/>
        </p:nvSpPr>
        <p:spPr>
          <a:xfrm>
            <a:off x="76131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129533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8" idx="6"/>
            <a:endCxn id="9" idx="2"/>
          </p:cNvCxnSpPr>
          <p:nvPr/>
        </p:nvCxnSpPr>
        <p:spPr>
          <a:xfrm>
            <a:off x="102100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9" idx="6"/>
            <a:endCxn id="12" idx="2"/>
          </p:cNvCxnSpPr>
          <p:nvPr/>
        </p:nvCxnSpPr>
        <p:spPr>
          <a:xfrm>
            <a:off x="1555034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1829361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236338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2" idx="6"/>
            <a:endCxn id="13" idx="2"/>
          </p:cNvCxnSpPr>
          <p:nvPr/>
        </p:nvCxnSpPr>
        <p:spPr>
          <a:xfrm>
            <a:off x="208905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6"/>
            <a:endCxn id="16" idx="2"/>
          </p:cNvCxnSpPr>
          <p:nvPr/>
        </p:nvCxnSpPr>
        <p:spPr>
          <a:xfrm>
            <a:off x="2623084" y="1075935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>
            <a:spLocks noChangeAspect="1"/>
          </p:cNvSpPr>
          <p:nvPr/>
        </p:nvSpPr>
        <p:spPr>
          <a:xfrm>
            <a:off x="2885767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2869690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337725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7" idx="6"/>
            <a:endCxn id="18" idx="2"/>
          </p:cNvCxnSpPr>
          <p:nvPr/>
        </p:nvCxnSpPr>
        <p:spPr>
          <a:xfrm>
            <a:off x="3129388" y="1075935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6"/>
            <a:endCxn id="21" idx="2"/>
          </p:cNvCxnSpPr>
          <p:nvPr/>
        </p:nvCxnSpPr>
        <p:spPr>
          <a:xfrm>
            <a:off x="3636957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>
            <a:spLocks noChangeAspect="1"/>
          </p:cNvSpPr>
          <p:nvPr/>
        </p:nvSpPr>
        <p:spPr>
          <a:xfrm>
            <a:off x="3911284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44530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21" idx="6"/>
            <a:endCxn id="22" idx="2"/>
          </p:cNvCxnSpPr>
          <p:nvPr/>
        </p:nvCxnSpPr>
        <p:spPr>
          <a:xfrm>
            <a:off x="4170982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26" idx="2"/>
          </p:cNvCxnSpPr>
          <p:nvPr/>
        </p:nvCxnSpPr>
        <p:spPr>
          <a:xfrm>
            <a:off x="4705007" y="1075935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>
            <a:spLocks noChangeAspect="1"/>
          </p:cNvSpPr>
          <p:nvPr/>
        </p:nvSpPr>
        <p:spPr>
          <a:xfrm>
            <a:off x="4917024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5451049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26" idx="6"/>
            <a:endCxn id="27" idx="2"/>
          </p:cNvCxnSpPr>
          <p:nvPr/>
        </p:nvCxnSpPr>
        <p:spPr>
          <a:xfrm>
            <a:off x="517672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7" idx="6"/>
            <a:endCxn id="30" idx="2"/>
          </p:cNvCxnSpPr>
          <p:nvPr/>
        </p:nvCxnSpPr>
        <p:spPr>
          <a:xfrm>
            <a:off x="5710747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 noChangeAspect="1"/>
          </p:cNvSpPr>
          <p:nvPr/>
        </p:nvSpPr>
        <p:spPr>
          <a:xfrm>
            <a:off x="598507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651909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>
            <a:stCxn id="30" idx="6"/>
            <a:endCxn id="31" idx="2"/>
          </p:cNvCxnSpPr>
          <p:nvPr/>
        </p:nvCxnSpPr>
        <p:spPr>
          <a:xfrm>
            <a:off x="624477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6"/>
          </p:cNvCxnSpPr>
          <p:nvPr/>
        </p:nvCxnSpPr>
        <p:spPr>
          <a:xfrm flipV="1">
            <a:off x="6778797" y="1067026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>
            <a:spLocks noChangeAspect="1"/>
          </p:cNvSpPr>
          <p:nvPr/>
        </p:nvSpPr>
        <p:spPr>
          <a:xfrm>
            <a:off x="7000159" y="939397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stCxn id="35" idx="6"/>
            <a:endCxn id="37" idx="2"/>
          </p:cNvCxnSpPr>
          <p:nvPr/>
        </p:nvCxnSpPr>
        <p:spPr>
          <a:xfrm>
            <a:off x="7259857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>
            <a:spLocks noChangeAspect="1"/>
          </p:cNvSpPr>
          <p:nvPr/>
        </p:nvSpPr>
        <p:spPr>
          <a:xfrm>
            <a:off x="7534184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806820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7" idx="6"/>
            <a:endCxn id="38" idx="2"/>
          </p:cNvCxnSpPr>
          <p:nvPr/>
        </p:nvCxnSpPr>
        <p:spPr>
          <a:xfrm>
            <a:off x="7793882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>
          <a:xfrm>
            <a:off x="754975" y="91326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8062344" y="915754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x</a:t>
            </a:r>
            <a:r>
              <a:rPr lang="en-US" baseline="-25000" dirty="0" err="1" smtClean="0">
                <a:solidFill>
                  <a:schemeClr val="tx1"/>
                </a:solidFill>
              </a:rPr>
              <a:t>n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3" name="Content Placeholder 1"/>
          <p:cNvSpPr txBox="1">
            <a:spLocks/>
          </p:cNvSpPr>
          <p:nvPr/>
        </p:nvSpPr>
        <p:spPr>
          <a:xfrm>
            <a:off x="-21599" y="1290354"/>
            <a:ext cx="927201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Mark </a:t>
            </a:r>
            <a:r>
              <a:rPr lang="en-US" sz="2800" dirty="0" smtClean="0">
                <a:solidFill>
                  <a:srgbClr val="0000FF"/>
                </a:solidFill>
              </a:rPr>
              <a:t>blue</a:t>
            </a:r>
            <a:r>
              <a:rPr lang="en-US" sz="2800" dirty="0" smtClean="0"/>
              <a:t> any label whose </a:t>
            </a:r>
            <a:r>
              <a:rPr lang="en-US" sz="2800" u="sng" dirty="0" smtClean="0"/>
              <a:t>earliest</a:t>
            </a:r>
            <a:r>
              <a:rPr lang="en-US" sz="2800" dirty="0" smtClean="0"/>
              <a:t> appearance is not from H</a:t>
            </a:r>
          </a:p>
        </p:txBody>
      </p:sp>
      <p:sp>
        <p:nvSpPr>
          <p:cNvPr id="44" name="Content Placeholder 1"/>
          <p:cNvSpPr txBox="1">
            <a:spLocks/>
          </p:cNvSpPr>
          <p:nvPr/>
        </p:nvSpPr>
        <p:spPr>
          <a:xfrm>
            <a:off x="825125" y="223676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45" name="Content Placeholder 1"/>
          <p:cNvSpPr txBox="1">
            <a:spLocks/>
          </p:cNvSpPr>
          <p:nvPr/>
        </p:nvSpPr>
        <p:spPr>
          <a:xfrm>
            <a:off x="1320513" y="225477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14</a:t>
            </a:r>
          </a:p>
        </p:txBody>
      </p:sp>
      <p:sp>
        <p:nvSpPr>
          <p:cNvPr id="46" name="Content Placeholder 1"/>
          <p:cNvSpPr txBox="1">
            <a:spLocks/>
          </p:cNvSpPr>
          <p:nvPr/>
        </p:nvSpPr>
        <p:spPr>
          <a:xfrm>
            <a:off x="946629" y="1862345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c=23</a:t>
            </a:r>
            <a:endParaRPr lang="en-US" sz="2800" baseline="-25000" dirty="0" smtClean="0"/>
          </a:p>
        </p:txBody>
      </p:sp>
      <p:sp>
        <p:nvSpPr>
          <p:cNvPr id="48" name="Content Placeholder 1"/>
          <p:cNvSpPr txBox="1">
            <a:spLocks/>
          </p:cNvSpPr>
          <p:nvPr/>
        </p:nvSpPr>
        <p:spPr>
          <a:xfrm>
            <a:off x="1020589" y="3521251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aseline="-25000" dirty="0" smtClean="0"/>
          </a:p>
        </p:txBody>
      </p:sp>
      <p:sp>
        <p:nvSpPr>
          <p:cNvPr id="51" name="Content Placeholder 1"/>
          <p:cNvSpPr txBox="1">
            <a:spLocks/>
          </p:cNvSpPr>
          <p:nvPr/>
        </p:nvSpPr>
        <p:spPr>
          <a:xfrm>
            <a:off x="861410" y="284401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52" name="Content Placeholder 1"/>
          <p:cNvSpPr txBox="1">
            <a:spLocks/>
          </p:cNvSpPr>
          <p:nvPr/>
        </p:nvSpPr>
        <p:spPr>
          <a:xfrm>
            <a:off x="1356798" y="286201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53" name="Content Placeholder 1"/>
          <p:cNvSpPr txBox="1">
            <a:spLocks/>
          </p:cNvSpPr>
          <p:nvPr/>
        </p:nvSpPr>
        <p:spPr>
          <a:xfrm>
            <a:off x="874652" y="335441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54" name="Content Placeholder 1"/>
          <p:cNvSpPr txBox="1">
            <a:spLocks/>
          </p:cNvSpPr>
          <p:nvPr/>
        </p:nvSpPr>
        <p:spPr>
          <a:xfrm>
            <a:off x="1370040" y="337242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55" name="Content Placeholder 1"/>
          <p:cNvSpPr txBox="1">
            <a:spLocks/>
          </p:cNvSpPr>
          <p:nvPr/>
        </p:nvSpPr>
        <p:spPr>
          <a:xfrm>
            <a:off x="910937" y="396166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7</a:t>
            </a:r>
          </a:p>
        </p:txBody>
      </p:sp>
      <p:sp>
        <p:nvSpPr>
          <p:cNvPr id="56" name="Content Placeholder 1"/>
          <p:cNvSpPr txBox="1">
            <a:spLocks/>
          </p:cNvSpPr>
          <p:nvPr/>
        </p:nvSpPr>
        <p:spPr>
          <a:xfrm>
            <a:off x="1406325" y="397966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16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1019199" y="272449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1521672" y="272449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1058156" y="38266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1560629" y="38266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1"/>
          <p:cNvSpPr txBox="1">
            <a:spLocks/>
          </p:cNvSpPr>
          <p:nvPr/>
        </p:nvSpPr>
        <p:spPr>
          <a:xfrm>
            <a:off x="2961190" y="223910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5</a:t>
            </a:r>
          </a:p>
        </p:txBody>
      </p:sp>
      <p:sp>
        <p:nvSpPr>
          <p:cNvPr id="66" name="Content Placeholder 1"/>
          <p:cNvSpPr txBox="1">
            <a:spLocks/>
          </p:cNvSpPr>
          <p:nvPr/>
        </p:nvSpPr>
        <p:spPr>
          <a:xfrm>
            <a:off x="3456578" y="225711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14</a:t>
            </a:r>
          </a:p>
        </p:txBody>
      </p:sp>
      <p:sp>
        <p:nvSpPr>
          <p:cNvPr id="67" name="Content Placeholder 1"/>
          <p:cNvSpPr txBox="1">
            <a:spLocks/>
          </p:cNvSpPr>
          <p:nvPr/>
        </p:nvSpPr>
        <p:spPr>
          <a:xfrm>
            <a:off x="3022219" y="186469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c=24</a:t>
            </a:r>
            <a:endParaRPr lang="en-US" sz="2800" baseline="-25000" dirty="0" smtClean="0"/>
          </a:p>
        </p:txBody>
      </p:sp>
      <p:sp>
        <p:nvSpPr>
          <p:cNvPr id="68" name="Content Placeholder 1"/>
          <p:cNvSpPr txBox="1">
            <a:spLocks/>
          </p:cNvSpPr>
          <p:nvPr/>
        </p:nvSpPr>
        <p:spPr>
          <a:xfrm>
            <a:off x="3156654" y="3523596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aseline="-25000" dirty="0" smtClean="0"/>
          </a:p>
        </p:txBody>
      </p:sp>
      <p:sp>
        <p:nvSpPr>
          <p:cNvPr id="69" name="Content Placeholder 1"/>
          <p:cNvSpPr txBox="1">
            <a:spLocks/>
          </p:cNvSpPr>
          <p:nvPr/>
        </p:nvSpPr>
        <p:spPr>
          <a:xfrm>
            <a:off x="2997475" y="284635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70" name="Content Placeholder 1"/>
          <p:cNvSpPr txBox="1">
            <a:spLocks/>
          </p:cNvSpPr>
          <p:nvPr/>
        </p:nvSpPr>
        <p:spPr>
          <a:xfrm>
            <a:off x="3492863" y="286436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71" name="Content Placeholder 1"/>
          <p:cNvSpPr txBox="1">
            <a:spLocks/>
          </p:cNvSpPr>
          <p:nvPr/>
        </p:nvSpPr>
        <p:spPr>
          <a:xfrm>
            <a:off x="3010717" y="335675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72" name="Content Placeholder 1"/>
          <p:cNvSpPr txBox="1">
            <a:spLocks/>
          </p:cNvSpPr>
          <p:nvPr/>
        </p:nvSpPr>
        <p:spPr>
          <a:xfrm>
            <a:off x="3506105" y="337476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73" name="Content Placeholder 1"/>
          <p:cNvSpPr txBox="1">
            <a:spLocks/>
          </p:cNvSpPr>
          <p:nvPr/>
        </p:nvSpPr>
        <p:spPr>
          <a:xfrm>
            <a:off x="3047002" y="396400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7</a:t>
            </a:r>
          </a:p>
        </p:txBody>
      </p:sp>
      <p:sp>
        <p:nvSpPr>
          <p:cNvPr id="74" name="Content Placeholder 1"/>
          <p:cNvSpPr txBox="1">
            <a:spLocks/>
          </p:cNvSpPr>
          <p:nvPr/>
        </p:nvSpPr>
        <p:spPr>
          <a:xfrm>
            <a:off x="3542390" y="398201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16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155264" y="27268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3657737" y="27268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3194221" y="382898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3696694" y="382898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Content Placeholder 1"/>
          <p:cNvSpPr txBox="1">
            <a:spLocks/>
          </p:cNvSpPr>
          <p:nvPr/>
        </p:nvSpPr>
        <p:spPr>
          <a:xfrm>
            <a:off x="4924910" y="225813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21</a:t>
            </a:r>
          </a:p>
        </p:txBody>
      </p:sp>
      <p:sp>
        <p:nvSpPr>
          <p:cNvPr id="86" name="Content Placeholder 1"/>
          <p:cNvSpPr txBox="1">
            <a:spLocks/>
          </p:cNvSpPr>
          <p:nvPr/>
        </p:nvSpPr>
        <p:spPr>
          <a:xfrm>
            <a:off x="5420298" y="227614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87" name="Content Placeholder 1"/>
          <p:cNvSpPr txBox="1">
            <a:spLocks/>
          </p:cNvSpPr>
          <p:nvPr/>
        </p:nvSpPr>
        <p:spPr>
          <a:xfrm>
            <a:off x="4973844" y="188372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c=25</a:t>
            </a:r>
            <a:endParaRPr lang="en-US" sz="2800" baseline="-25000" dirty="0" smtClean="0"/>
          </a:p>
        </p:txBody>
      </p:sp>
      <p:sp>
        <p:nvSpPr>
          <p:cNvPr id="89" name="Content Placeholder 1"/>
          <p:cNvSpPr txBox="1">
            <a:spLocks/>
          </p:cNvSpPr>
          <p:nvPr/>
        </p:nvSpPr>
        <p:spPr>
          <a:xfrm>
            <a:off x="4961195" y="286538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22</a:t>
            </a:r>
          </a:p>
        </p:txBody>
      </p:sp>
      <p:sp>
        <p:nvSpPr>
          <p:cNvPr id="90" name="Content Placeholder 1"/>
          <p:cNvSpPr txBox="1">
            <a:spLocks/>
          </p:cNvSpPr>
          <p:nvPr/>
        </p:nvSpPr>
        <p:spPr>
          <a:xfrm>
            <a:off x="5456583" y="288339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13</a:t>
            </a:r>
          </a:p>
        </p:txBody>
      </p:sp>
      <p:sp>
        <p:nvSpPr>
          <p:cNvPr id="92" name="Content Placeholder 1"/>
          <p:cNvSpPr txBox="1">
            <a:spLocks/>
          </p:cNvSpPr>
          <p:nvPr/>
        </p:nvSpPr>
        <p:spPr>
          <a:xfrm>
            <a:off x="5179545" y="339379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13</a:t>
            </a:r>
          </a:p>
        </p:txBody>
      </p:sp>
      <p:sp>
        <p:nvSpPr>
          <p:cNvPr id="94" name="Content Placeholder 1"/>
          <p:cNvSpPr txBox="1">
            <a:spLocks/>
          </p:cNvSpPr>
          <p:nvPr/>
        </p:nvSpPr>
        <p:spPr>
          <a:xfrm>
            <a:off x="5215830" y="400104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14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5118984" y="274587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5621457" y="274587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5370134" y="38480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Content Placeholder 1"/>
          <p:cNvSpPr txBox="1">
            <a:spLocks/>
          </p:cNvSpPr>
          <p:nvPr/>
        </p:nvSpPr>
        <p:spPr>
          <a:xfrm>
            <a:off x="6964215" y="226048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30</a:t>
            </a:r>
          </a:p>
        </p:txBody>
      </p:sp>
      <p:sp>
        <p:nvSpPr>
          <p:cNvPr id="103" name="Content Placeholder 1"/>
          <p:cNvSpPr txBox="1">
            <a:spLocks/>
          </p:cNvSpPr>
          <p:nvPr/>
        </p:nvSpPr>
        <p:spPr>
          <a:xfrm>
            <a:off x="7459603" y="227849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5</a:t>
            </a:r>
          </a:p>
        </p:txBody>
      </p:sp>
      <p:sp>
        <p:nvSpPr>
          <p:cNvPr id="104" name="Content Placeholder 1"/>
          <p:cNvSpPr txBox="1">
            <a:spLocks/>
          </p:cNvSpPr>
          <p:nvPr/>
        </p:nvSpPr>
        <p:spPr>
          <a:xfrm>
            <a:off x="6964769" y="1886065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c=26</a:t>
            </a:r>
            <a:endParaRPr lang="en-US" sz="2800" baseline="-25000" dirty="0" smtClean="0"/>
          </a:p>
        </p:txBody>
      </p:sp>
      <p:sp>
        <p:nvSpPr>
          <p:cNvPr id="106" name="Content Placeholder 1"/>
          <p:cNvSpPr txBox="1">
            <a:spLocks/>
          </p:cNvSpPr>
          <p:nvPr/>
        </p:nvSpPr>
        <p:spPr>
          <a:xfrm>
            <a:off x="7000500" y="286773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31</a:t>
            </a:r>
          </a:p>
        </p:txBody>
      </p:sp>
      <p:sp>
        <p:nvSpPr>
          <p:cNvPr id="107" name="Content Placeholder 1"/>
          <p:cNvSpPr txBox="1">
            <a:spLocks/>
          </p:cNvSpPr>
          <p:nvPr/>
        </p:nvSpPr>
        <p:spPr>
          <a:xfrm>
            <a:off x="7495888" y="288573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109" name="Content Placeholder 1"/>
          <p:cNvSpPr txBox="1">
            <a:spLocks/>
          </p:cNvSpPr>
          <p:nvPr/>
        </p:nvSpPr>
        <p:spPr>
          <a:xfrm>
            <a:off x="7158289" y="339614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26</a:t>
            </a: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7158289" y="27482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7660762" y="27482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Content Placeholder 1"/>
          <p:cNvSpPr txBox="1">
            <a:spLocks/>
          </p:cNvSpPr>
          <p:nvPr/>
        </p:nvSpPr>
        <p:spPr>
          <a:xfrm>
            <a:off x="140645" y="185248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s-IS" sz="2800" dirty="0" smtClean="0"/>
              <a:t>…</a:t>
            </a:r>
            <a:endParaRPr lang="en-US" sz="2800" baseline="-25000" dirty="0" smtClean="0"/>
          </a:p>
        </p:txBody>
      </p:sp>
      <p:sp>
        <p:nvSpPr>
          <p:cNvPr id="124" name="Content Placeholder 1"/>
          <p:cNvSpPr txBox="1">
            <a:spLocks/>
          </p:cNvSpPr>
          <p:nvPr/>
        </p:nvSpPr>
        <p:spPr>
          <a:xfrm>
            <a:off x="8191498" y="183052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s-IS" sz="2800" dirty="0" smtClean="0"/>
              <a:t>…</a:t>
            </a:r>
            <a:endParaRPr lang="en-US" sz="2800" baseline="-25000" dirty="0" smtClean="0"/>
          </a:p>
        </p:txBody>
      </p:sp>
      <p:sp>
        <p:nvSpPr>
          <p:cNvPr id="110" name="Content Placeholder 1"/>
          <p:cNvSpPr txBox="1">
            <a:spLocks/>
          </p:cNvSpPr>
          <p:nvPr/>
        </p:nvSpPr>
        <p:spPr>
          <a:xfrm>
            <a:off x="-67387" y="4542321"/>
            <a:ext cx="927201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1489075" algn="l"/>
              </a:tabLst>
            </a:pPr>
            <a:r>
              <a:rPr lang="en-US" sz="2800" dirty="0" smtClean="0"/>
              <a:t>Lemma 1: all </a:t>
            </a:r>
            <a:r>
              <a:rPr lang="en-US" sz="2800" dirty="0" smtClean="0">
                <a:solidFill>
                  <a:srgbClr val="0000FF"/>
                </a:solidFill>
              </a:rPr>
              <a:t>blue</a:t>
            </a:r>
            <a:r>
              <a:rPr lang="en-US" sz="2800" dirty="0" smtClean="0"/>
              <a:t> labels can be extracted from memory of A</a:t>
            </a:r>
            <a:br>
              <a:rPr lang="en-US" sz="2800" dirty="0" smtClean="0"/>
            </a:br>
            <a:r>
              <a:rPr lang="en-US" sz="2800" dirty="0" smtClean="0"/>
              <a:t>	without querying H (so |</a:t>
            </a:r>
            <a:r>
              <a:rPr lang="en-US" sz="2800" dirty="0" smtClean="0">
                <a:solidFill>
                  <a:srgbClr val="0000FF"/>
                </a:solidFill>
              </a:rPr>
              <a:t>blue set</a:t>
            </a:r>
            <a:r>
              <a:rPr lang="en-US" sz="2800" dirty="0" smtClean="0"/>
              <a:t>| </a:t>
            </a:r>
            <a:r>
              <a:rPr lang="en-US" sz="2800" dirty="0">
                <a:sym typeface="Symbol"/>
              </a:rPr>
              <a:t></a:t>
            </a:r>
            <a:r>
              <a:rPr lang="en-US" sz="2800" dirty="0"/>
              <a:t> </a:t>
            </a:r>
            <a:r>
              <a:rPr lang="en-US" sz="2800" dirty="0" smtClean="0"/>
              <a:t>|memory|/w)</a:t>
            </a:r>
          </a:p>
        </p:txBody>
      </p:sp>
      <p:sp>
        <p:nvSpPr>
          <p:cNvPr id="93" name="Title 2"/>
          <p:cNvSpPr>
            <a:spLocks noGrp="1"/>
          </p:cNvSpPr>
          <p:nvPr>
            <p:ph type="title"/>
          </p:nvPr>
        </p:nvSpPr>
        <p:spPr>
          <a:xfrm>
            <a:off x="330200" y="-32505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Extracting labels from A’s memory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4996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>
            <a:spLocks noChangeAspect="1"/>
          </p:cNvSpPr>
          <p:nvPr/>
        </p:nvSpPr>
        <p:spPr>
          <a:xfrm>
            <a:off x="76131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129533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8" idx="6"/>
            <a:endCxn id="9" idx="2"/>
          </p:cNvCxnSpPr>
          <p:nvPr/>
        </p:nvCxnSpPr>
        <p:spPr>
          <a:xfrm>
            <a:off x="102100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9" idx="6"/>
            <a:endCxn id="12" idx="2"/>
          </p:cNvCxnSpPr>
          <p:nvPr/>
        </p:nvCxnSpPr>
        <p:spPr>
          <a:xfrm>
            <a:off x="1555034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1829361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236338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2" idx="6"/>
            <a:endCxn id="13" idx="2"/>
          </p:cNvCxnSpPr>
          <p:nvPr/>
        </p:nvCxnSpPr>
        <p:spPr>
          <a:xfrm>
            <a:off x="208905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6"/>
            <a:endCxn id="16" idx="2"/>
          </p:cNvCxnSpPr>
          <p:nvPr/>
        </p:nvCxnSpPr>
        <p:spPr>
          <a:xfrm>
            <a:off x="2623084" y="1075935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>
            <a:spLocks noChangeAspect="1"/>
          </p:cNvSpPr>
          <p:nvPr/>
        </p:nvSpPr>
        <p:spPr>
          <a:xfrm>
            <a:off x="2885767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2869690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337725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7" idx="6"/>
            <a:endCxn id="18" idx="2"/>
          </p:cNvCxnSpPr>
          <p:nvPr/>
        </p:nvCxnSpPr>
        <p:spPr>
          <a:xfrm>
            <a:off x="3129388" y="1075935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6"/>
            <a:endCxn id="21" idx="2"/>
          </p:cNvCxnSpPr>
          <p:nvPr/>
        </p:nvCxnSpPr>
        <p:spPr>
          <a:xfrm>
            <a:off x="3636957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>
            <a:spLocks noChangeAspect="1"/>
          </p:cNvSpPr>
          <p:nvPr/>
        </p:nvSpPr>
        <p:spPr>
          <a:xfrm>
            <a:off x="3911284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44530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21" idx="6"/>
            <a:endCxn id="22" idx="2"/>
          </p:cNvCxnSpPr>
          <p:nvPr/>
        </p:nvCxnSpPr>
        <p:spPr>
          <a:xfrm>
            <a:off x="4170982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26" idx="2"/>
          </p:cNvCxnSpPr>
          <p:nvPr/>
        </p:nvCxnSpPr>
        <p:spPr>
          <a:xfrm>
            <a:off x="4705007" y="1075935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>
            <a:spLocks noChangeAspect="1"/>
          </p:cNvSpPr>
          <p:nvPr/>
        </p:nvSpPr>
        <p:spPr>
          <a:xfrm>
            <a:off x="4917024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5451049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26" idx="6"/>
            <a:endCxn id="27" idx="2"/>
          </p:cNvCxnSpPr>
          <p:nvPr/>
        </p:nvCxnSpPr>
        <p:spPr>
          <a:xfrm>
            <a:off x="517672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7" idx="6"/>
            <a:endCxn id="30" idx="2"/>
          </p:cNvCxnSpPr>
          <p:nvPr/>
        </p:nvCxnSpPr>
        <p:spPr>
          <a:xfrm>
            <a:off x="5710747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 noChangeAspect="1"/>
          </p:cNvSpPr>
          <p:nvPr/>
        </p:nvSpPr>
        <p:spPr>
          <a:xfrm>
            <a:off x="598507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651909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>
            <a:stCxn id="30" idx="6"/>
            <a:endCxn id="31" idx="2"/>
          </p:cNvCxnSpPr>
          <p:nvPr/>
        </p:nvCxnSpPr>
        <p:spPr>
          <a:xfrm>
            <a:off x="624477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6"/>
          </p:cNvCxnSpPr>
          <p:nvPr/>
        </p:nvCxnSpPr>
        <p:spPr>
          <a:xfrm flipV="1">
            <a:off x="6778797" y="1067026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>
            <a:spLocks noChangeAspect="1"/>
          </p:cNvSpPr>
          <p:nvPr/>
        </p:nvSpPr>
        <p:spPr>
          <a:xfrm>
            <a:off x="7000159" y="939397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stCxn id="35" idx="6"/>
            <a:endCxn id="37" idx="2"/>
          </p:cNvCxnSpPr>
          <p:nvPr/>
        </p:nvCxnSpPr>
        <p:spPr>
          <a:xfrm>
            <a:off x="7259857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>
            <a:spLocks noChangeAspect="1"/>
          </p:cNvSpPr>
          <p:nvPr/>
        </p:nvSpPr>
        <p:spPr>
          <a:xfrm>
            <a:off x="7534184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806820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7" idx="6"/>
            <a:endCxn id="38" idx="2"/>
          </p:cNvCxnSpPr>
          <p:nvPr/>
        </p:nvCxnSpPr>
        <p:spPr>
          <a:xfrm>
            <a:off x="7793882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>
          <a:xfrm>
            <a:off x="754975" y="91326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8062344" y="915754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x</a:t>
            </a:r>
            <a:r>
              <a:rPr lang="en-US" baseline="-25000" dirty="0" err="1" smtClean="0">
                <a:solidFill>
                  <a:schemeClr val="tx1"/>
                </a:solidFill>
              </a:rPr>
              <a:t>n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3" name="Content Placeholder 1"/>
          <p:cNvSpPr txBox="1">
            <a:spLocks/>
          </p:cNvSpPr>
          <p:nvPr/>
        </p:nvSpPr>
        <p:spPr>
          <a:xfrm>
            <a:off x="-21599" y="1290354"/>
            <a:ext cx="927201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Mark </a:t>
            </a:r>
            <a:r>
              <a:rPr lang="en-US" sz="2800" dirty="0" smtClean="0">
                <a:solidFill>
                  <a:srgbClr val="0000FF"/>
                </a:solidFill>
              </a:rPr>
              <a:t>blue</a:t>
            </a:r>
            <a:r>
              <a:rPr lang="en-US" sz="2800" dirty="0" smtClean="0"/>
              <a:t> any label whose </a:t>
            </a:r>
            <a:r>
              <a:rPr lang="en-US" sz="2800" u="sng" dirty="0" smtClean="0"/>
              <a:t>earliest</a:t>
            </a:r>
            <a:r>
              <a:rPr lang="en-US" sz="2800" dirty="0" smtClean="0"/>
              <a:t> appearance is not from H</a:t>
            </a:r>
          </a:p>
        </p:txBody>
      </p:sp>
      <p:sp>
        <p:nvSpPr>
          <p:cNvPr id="44" name="Content Placeholder 1"/>
          <p:cNvSpPr txBox="1">
            <a:spLocks/>
          </p:cNvSpPr>
          <p:nvPr/>
        </p:nvSpPr>
        <p:spPr>
          <a:xfrm>
            <a:off x="825125" y="223676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45" name="Content Placeholder 1"/>
          <p:cNvSpPr txBox="1">
            <a:spLocks/>
          </p:cNvSpPr>
          <p:nvPr/>
        </p:nvSpPr>
        <p:spPr>
          <a:xfrm>
            <a:off x="1320513" y="225477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14</a:t>
            </a:r>
          </a:p>
        </p:txBody>
      </p:sp>
      <p:sp>
        <p:nvSpPr>
          <p:cNvPr id="46" name="Content Placeholder 1"/>
          <p:cNvSpPr txBox="1">
            <a:spLocks/>
          </p:cNvSpPr>
          <p:nvPr/>
        </p:nvSpPr>
        <p:spPr>
          <a:xfrm>
            <a:off x="946629" y="1862345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c=23</a:t>
            </a:r>
            <a:endParaRPr lang="en-US" sz="2800" baseline="-25000" dirty="0" smtClean="0"/>
          </a:p>
        </p:txBody>
      </p:sp>
      <p:sp>
        <p:nvSpPr>
          <p:cNvPr id="48" name="Content Placeholder 1"/>
          <p:cNvSpPr txBox="1">
            <a:spLocks/>
          </p:cNvSpPr>
          <p:nvPr/>
        </p:nvSpPr>
        <p:spPr>
          <a:xfrm>
            <a:off x="1020589" y="3521251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aseline="-25000" dirty="0" smtClean="0"/>
          </a:p>
        </p:txBody>
      </p:sp>
      <p:sp>
        <p:nvSpPr>
          <p:cNvPr id="51" name="Content Placeholder 1"/>
          <p:cNvSpPr txBox="1">
            <a:spLocks/>
          </p:cNvSpPr>
          <p:nvPr/>
        </p:nvSpPr>
        <p:spPr>
          <a:xfrm>
            <a:off x="861410" y="284401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52" name="Content Placeholder 1"/>
          <p:cNvSpPr txBox="1">
            <a:spLocks/>
          </p:cNvSpPr>
          <p:nvPr/>
        </p:nvSpPr>
        <p:spPr>
          <a:xfrm>
            <a:off x="1356798" y="286201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53" name="Content Placeholder 1"/>
          <p:cNvSpPr txBox="1">
            <a:spLocks/>
          </p:cNvSpPr>
          <p:nvPr/>
        </p:nvSpPr>
        <p:spPr>
          <a:xfrm>
            <a:off x="874652" y="335441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54" name="Content Placeholder 1"/>
          <p:cNvSpPr txBox="1">
            <a:spLocks/>
          </p:cNvSpPr>
          <p:nvPr/>
        </p:nvSpPr>
        <p:spPr>
          <a:xfrm>
            <a:off x="1370040" y="337242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55" name="Content Placeholder 1"/>
          <p:cNvSpPr txBox="1">
            <a:spLocks/>
          </p:cNvSpPr>
          <p:nvPr/>
        </p:nvSpPr>
        <p:spPr>
          <a:xfrm>
            <a:off x="910937" y="396166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7</a:t>
            </a:r>
          </a:p>
        </p:txBody>
      </p:sp>
      <p:sp>
        <p:nvSpPr>
          <p:cNvPr id="56" name="Content Placeholder 1"/>
          <p:cNvSpPr txBox="1">
            <a:spLocks/>
          </p:cNvSpPr>
          <p:nvPr/>
        </p:nvSpPr>
        <p:spPr>
          <a:xfrm>
            <a:off x="1406325" y="397966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16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1019199" y="272449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1521672" y="272449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1058156" y="38266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1560629" y="38266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1"/>
          <p:cNvSpPr txBox="1">
            <a:spLocks/>
          </p:cNvSpPr>
          <p:nvPr/>
        </p:nvSpPr>
        <p:spPr>
          <a:xfrm>
            <a:off x="2961190" y="223910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5</a:t>
            </a:r>
          </a:p>
        </p:txBody>
      </p:sp>
      <p:sp>
        <p:nvSpPr>
          <p:cNvPr id="66" name="Content Placeholder 1"/>
          <p:cNvSpPr txBox="1">
            <a:spLocks/>
          </p:cNvSpPr>
          <p:nvPr/>
        </p:nvSpPr>
        <p:spPr>
          <a:xfrm>
            <a:off x="3456578" y="225711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14</a:t>
            </a:r>
          </a:p>
        </p:txBody>
      </p:sp>
      <p:sp>
        <p:nvSpPr>
          <p:cNvPr id="67" name="Content Placeholder 1"/>
          <p:cNvSpPr txBox="1">
            <a:spLocks/>
          </p:cNvSpPr>
          <p:nvPr/>
        </p:nvSpPr>
        <p:spPr>
          <a:xfrm>
            <a:off x="3022219" y="186469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c=24</a:t>
            </a:r>
            <a:endParaRPr lang="en-US" sz="2800" baseline="-25000" dirty="0" smtClean="0"/>
          </a:p>
        </p:txBody>
      </p:sp>
      <p:sp>
        <p:nvSpPr>
          <p:cNvPr id="68" name="Content Placeholder 1"/>
          <p:cNvSpPr txBox="1">
            <a:spLocks/>
          </p:cNvSpPr>
          <p:nvPr/>
        </p:nvSpPr>
        <p:spPr>
          <a:xfrm>
            <a:off x="3156654" y="3523596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aseline="-25000" dirty="0" smtClean="0"/>
          </a:p>
        </p:txBody>
      </p:sp>
      <p:sp>
        <p:nvSpPr>
          <p:cNvPr id="69" name="Content Placeholder 1"/>
          <p:cNvSpPr txBox="1">
            <a:spLocks/>
          </p:cNvSpPr>
          <p:nvPr/>
        </p:nvSpPr>
        <p:spPr>
          <a:xfrm>
            <a:off x="2997475" y="284635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70" name="Content Placeholder 1"/>
          <p:cNvSpPr txBox="1">
            <a:spLocks/>
          </p:cNvSpPr>
          <p:nvPr/>
        </p:nvSpPr>
        <p:spPr>
          <a:xfrm>
            <a:off x="3492863" y="286436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71" name="Content Placeholder 1"/>
          <p:cNvSpPr txBox="1">
            <a:spLocks/>
          </p:cNvSpPr>
          <p:nvPr/>
        </p:nvSpPr>
        <p:spPr>
          <a:xfrm>
            <a:off x="3010717" y="335675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72" name="Content Placeholder 1"/>
          <p:cNvSpPr txBox="1">
            <a:spLocks/>
          </p:cNvSpPr>
          <p:nvPr/>
        </p:nvSpPr>
        <p:spPr>
          <a:xfrm>
            <a:off x="3506105" y="337476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73" name="Content Placeholder 1"/>
          <p:cNvSpPr txBox="1">
            <a:spLocks/>
          </p:cNvSpPr>
          <p:nvPr/>
        </p:nvSpPr>
        <p:spPr>
          <a:xfrm>
            <a:off x="3047002" y="396400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7</a:t>
            </a:r>
          </a:p>
        </p:txBody>
      </p:sp>
      <p:sp>
        <p:nvSpPr>
          <p:cNvPr id="74" name="Content Placeholder 1"/>
          <p:cNvSpPr txBox="1">
            <a:spLocks/>
          </p:cNvSpPr>
          <p:nvPr/>
        </p:nvSpPr>
        <p:spPr>
          <a:xfrm>
            <a:off x="3542390" y="398201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16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155264" y="27268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3657737" y="27268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3194221" y="382898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3696694" y="382898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Content Placeholder 1"/>
          <p:cNvSpPr txBox="1">
            <a:spLocks/>
          </p:cNvSpPr>
          <p:nvPr/>
        </p:nvSpPr>
        <p:spPr>
          <a:xfrm>
            <a:off x="4924910" y="225813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21</a:t>
            </a:r>
          </a:p>
        </p:txBody>
      </p:sp>
      <p:sp>
        <p:nvSpPr>
          <p:cNvPr id="86" name="Content Placeholder 1"/>
          <p:cNvSpPr txBox="1">
            <a:spLocks/>
          </p:cNvSpPr>
          <p:nvPr/>
        </p:nvSpPr>
        <p:spPr>
          <a:xfrm>
            <a:off x="5420298" y="227614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87" name="Content Placeholder 1"/>
          <p:cNvSpPr txBox="1">
            <a:spLocks/>
          </p:cNvSpPr>
          <p:nvPr/>
        </p:nvSpPr>
        <p:spPr>
          <a:xfrm>
            <a:off x="4973844" y="188372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c=25</a:t>
            </a:r>
            <a:endParaRPr lang="en-US" sz="2800" baseline="-25000" dirty="0" smtClean="0"/>
          </a:p>
        </p:txBody>
      </p:sp>
      <p:sp>
        <p:nvSpPr>
          <p:cNvPr id="89" name="Content Placeholder 1"/>
          <p:cNvSpPr txBox="1">
            <a:spLocks/>
          </p:cNvSpPr>
          <p:nvPr/>
        </p:nvSpPr>
        <p:spPr>
          <a:xfrm>
            <a:off x="4961195" y="286538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22</a:t>
            </a:r>
          </a:p>
        </p:txBody>
      </p:sp>
      <p:sp>
        <p:nvSpPr>
          <p:cNvPr id="90" name="Content Placeholder 1"/>
          <p:cNvSpPr txBox="1">
            <a:spLocks/>
          </p:cNvSpPr>
          <p:nvPr/>
        </p:nvSpPr>
        <p:spPr>
          <a:xfrm>
            <a:off x="5456583" y="288339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13</a:t>
            </a:r>
          </a:p>
        </p:txBody>
      </p:sp>
      <p:sp>
        <p:nvSpPr>
          <p:cNvPr id="92" name="Content Placeholder 1"/>
          <p:cNvSpPr txBox="1">
            <a:spLocks/>
          </p:cNvSpPr>
          <p:nvPr/>
        </p:nvSpPr>
        <p:spPr>
          <a:xfrm>
            <a:off x="5179545" y="339379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13</a:t>
            </a:r>
          </a:p>
        </p:txBody>
      </p:sp>
      <p:sp>
        <p:nvSpPr>
          <p:cNvPr id="94" name="Content Placeholder 1"/>
          <p:cNvSpPr txBox="1">
            <a:spLocks/>
          </p:cNvSpPr>
          <p:nvPr/>
        </p:nvSpPr>
        <p:spPr>
          <a:xfrm>
            <a:off x="5215830" y="400104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14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5118984" y="274587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5621457" y="274587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5370134" y="38480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Content Placeholder 1"/>
          <p:cNvSpPr txBox="1">
            <a:spLocks/>
          </p:cNvSpPr>
          <p:nvPr/>
        </p:nvSpPr>
        <p:spPr>
          <a:xfrm>
            <a:off x="6964215" y="226048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30</a:t>
            </a:r>
          </a:p>
        </p:txBody>
      </p:sp>
      <p:sp>
        <p:nvSpPr>
          <p:cNvPr id="103" name="Content Placeholder 1"/>
          <p:cNvSpPr txBox="1">
            <a:spLocks/>
          </p:cNvSpPr>
          <p:nvPr/>
        </p:nvSpPr>
        <p:spPr>
          <a:xfrm>
            <a:off x="7459603" y="227849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5</a:t>
            </a:r>
          </a:p>
        </p:txBody>
      </p:sp>
      <p:sp>
        <p:nvSpPr>
          <p:cNvPr id="104" name="Content Placeholder 1"/>
          <p:cNvSpPr txBox="1">
            <a:spLocks/>
          </p:cNvSpPr>
          <p:nvPr/>
        </p:nvSpPr>
        <p:spPr>
          <a:xfrm>
            <a:off x="6964769" y="1886065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c=26</a:t>
            </a:r>
            <a:endParaRPr lang="en-US" sz="2800" baseline="-25000" dirty="0" smtClean="0"/>
          </a:p>
        </p:txBody>
      </p:sp>
      <p:sp>
        <p:nvSpPr>
          <p:cNvPr id="106" name="Content Placeholder 1"/>
          <p:cNvSpPr txBox="1">
            <a:spLocks/>
          </p:cNvSpPr>
          <p:nvPr/>
        </p:nvSpPr>
        <p:spPr>
          <a:xfrm>
            <a:off x="7000500" y="286773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31</a:t>
            </a:r>
          </a:p>
        </p:txBody>
      </p:sp>
      <p:sp>
        <p:nvSpPr>
          <p:cNvPr id="107" name="Content Placeholder 1"/>
          <p:cNvSpPr txBox="1">
            <a:spLocks/>
          </p:cNvSpPr>
          <p:nvPr/>
        </p:nvSpPr>
        <p:spPr>
          <a:xfrm>
            <a:off x="7495888" y="288573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109" name="Content Placeholder 1"/>
          <p:cNvSpPr txBox="1">
            <a:spLocks/>
          </p:cNvSpPr>
          <p:nvPr/>
        </p:nvSpPr>
        <p:spPr>
          <a:xfrm>
            <a:off x="7158289" y="339614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26</a:t>
            </a: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7158289" y="27482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7660762" y="27482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Content Placeholder 1"/>
          <p:cNvSpPr txBox="1">
            <a:spLocks/>
          </p:cNvSpPr>
          <p:nvPr/>
        </p:nvSpPr>
        <p:spPr>
          <a:xfrm>
            <a:off x="140645" y="185248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s-IS" sz="2800" dirty="0" smtClean="0"/>
              <a:t>…</a:t>
            </a:r>
            <a:endParaRPr lang="en-US" sz="2800" baseline="-25000" dirty="0" smtClean="0"/>
          </a:p>
        </p:txBody>
      </p:sp>
      <p:sp>
        <p:nvSpPr>
          <p:cNvPr id="124" name="Content Placeholder 1"/>
          <p:cNvSpPr txBox="1">
            <a:spLocks/>
          </p:cNvSpPr>
          <p:nvPr/>
        </p:nvSpPr>
        <p:spPr>
          <a:xfrm>
            <a:off x="8191498" y="183052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s-IS" sz="2800" dirty="0" smtClean="0"/>
              <a:t>…</a:t>
            </a:r>
            <a:endParaRPr lang="en-US" sz="2800" baseline="-25000" dirty="0" smtClean="0"/>
          </a:p>
        </p:txBody>
      </p:sp>
      <p:sp>
        <p:nvSpPr>
          <p:cNvPr id="110" name="Content Placeholder 1"/>
          <p:cNvSpPr txBox="1">
            <a:spLocks/>
          </p:cNvSpPr>
          <p:nvPr/>
        </p:nvSpPr>
        <p:spPr>
          <a:xfrm>
            <a:off x="-67387" y="4542321"/>
            <a:ext cx="927201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1489075" algn="l"/>
              </a:tabLst>
            </a:pPr>
            <a:r>
              <a:rPr lang="en-US" sz="2800" dirty="0" smtClean="0"/>
              <a:t>Lemma 1: all </a:t>
            </a:r>
            <a:r>
              <a:rPr lang="en-US" sz="2800" dirty="0" smtClean="0">
                <a:solidFill>
                  <a:srgbClr val="0000FF"/>
                </a:solidFill>
              </a:rPr>
              <a:t>blue</a:t>
            </a:r>
            <a:r>
              <a:rPr lang="en-US" sz="2800" dirty="0" smtClean="0"/>
              <a:t> labels can be extracted from memory of A</a:t>
            </a:r>
            <a:br>
              <a:rPr lang="en-US" sz="2800" dirty="0" smtClean="0"/>
            </a:br>
            <a:r>
              <a:rPr lang="en-US" sz="2800" dirty="0" smtClean="0"/>
              <a:t>	without querying H (so |</a:t>
            </a:r>
            <a:r>
              <a:rPr lang="en-US" sz="2800" dirty="0" smtClean="0">
                <a:solidFill>
                  <a:srgbClr val="0000FF"/>
                </a:solidFill>
              </a:rPr>
              <a:t>blue set</a:t>
            </a:r>
            <a:r>
              <a:rPr lang="en-US" sz="2800" dirty="0" smtClean="0"/>
              <a:t>| </a:t>
            </a:r>
            <a:r>
              <a:rPr lang="en-US" sz="2800" dirty="0">
                <a:sym typeface="Symbol"/>
              </a:rPr>
              <a:t></a:t>
            </a:r>
            <a:r>
              <a:rPr lang="en-US" sz="2800" dirty="0"/>
              <a:t> </a:t>
            </a:r>
            <a:r>
              <a:rPr lang="en-US" sz="2800" dirty="0" smtClean="0"/>
              <a:t>pw/w)</a:t>
            </a:r>
          </a:p>
        </p:txBody>
      </p:sp>
      <p:sp>
        <p:nvSpPr>
          <p:cNvPr id="93" name="Title 2"/>
          <p:cNvSpPr>
            <a:spLocks noGrp="1"/>
          </p:cNvSpPr>
          <p:nvPr>
            <p:ph type="title"/>
          </p:nvPr>
        </p:nvSpPr>
        <p:spPr>
          <a:xfrm>
            <a:off x="330200" y="-32505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Extracting labels from A’s memory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8782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>
            <a:spLocks noChangeAspect="1"/>
          </p:cNvSpPr>
          <p:nvPr/>
        </p:nvSpPr>
        <p:spPr>
          <a:xfrm>
            <a:off x="76131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129533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8" idx="6"/>
            <a:endCxn id="9" idx="2"/>
          </p:cNvCxnSpPr>
          <p:nvPr/>
        </p:nvCxnSpPr>
        <p:spPr>
          <a:xfrm>
            <a:off x="102100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9" idx="6"/>
            <a:endCxn id="12" idx="2"/>
          </p:cNvCxnSpPr>
          <p:nvPr/>
        </p:nvCxnSpPr>
        <p:spPr>
          <a:xfrm>
            <a:off x="1555034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1829361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236338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2" idx="6"/>
            <a:endCxn id="13" idx="2"/>
          </p:cNvCxnSpPr>
          <p:nvPr/>
        </p:nvCxnSpPr>
        <p:spPr>
          <a:xfrm>
            <a:off x="208905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6"/>
            <a:endCxn id="16" idx="2"/>
          </p:cNvCxnSpPr>
          <p:nvPr/>
        </p:nvCxnSpPr>
        <p:spPr>
          <a:xfrm>
            <a:off x="2623084" y="1075935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>
            <a:spLocks noChangeAspect="1"/>
          </p:cNvSpPr>
          <p:nvPr/>
        </p:nvSpPr>
        <p:spPr>
          <a:xfrm>
            <a:off x="2885767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2869690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337725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7" idx="6"/>
            <a:endCxn id="18" idx="2"/>
          </p:cNvCxnSpPr>
          <p:nvPr/>
        </p:nvCxnSpPr>
        <p:spPr>
          <a:xfrm>
            <a:off x="3129388" y="1075935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6"/>
            <a:endCxn id="21" idx="2"/>
          </p:cNvCxnSpPr>
          <p:nvPr/>
        </p:nvCxnSpPr>
        <p:spPr>
          <a:xfrm>
            <a:off x="3636957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>
            <a:spLocks noChangeAspect="1"/>
          </p:cNvSpPr>
          <p:nvPr/>
        </p:nvSpPr>
        <p:spPr>
          <a:xfrm>
            <a:off x="3911284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44530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21" idx="6"/>
            <a:endCxn id="22" idx="2"/>
          </p:cNvCxnSpPr>
          <p:nvPr/>
        </p:nvCxnSpPr>
        <p:spPr>
          <a:xfrm>
            <a:off x="4170982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26" idx="2"/>
          </p:cNvCxnSpPr>
          <p:nvPr/>
        </p:nvCxnSpPr>
        <p:spPr>
          <a:xfrm>
            <a:off x="4705007" y="1075935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>
            <a:spLocks noChangeAspect="1"/>
          </p:cNvSpPr>
          <p:nvPr/>
        </p:nvSpPr>
        <p:spPr>
          <a:xfrm>
            <a:off x="4917024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5451049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26" idx="6"/>
            <a:endCxn id="27" idx="2"/>
          </p:cNvCxnSpPr>
          <p:nvPr/>
        </p:nvCxnSpPr>
        <p:spPr>
          <a:xfrm>
            <a:off x="517672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7" idx="6"/>
            <a:endCxn id="30" idx="2"/>
          </p:cNvCxnSpPr>
          <p:nvPr/>
        </p:nvCxnSpPr>
        <p:spPr>
          <a:xfrm>
            <a:off x="5710747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 noChangeAspect="1"/>
          </p:cNvSpPr>
          <p:nvPr/>
        </p:nvSpPr>
        <p:spPr>
          <a:xfrm>
            <a:off x="598507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651909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>
            <a:stCxn id="30" idx="6"/>
            <a:endCxn id="31" idx="2"/>
          </p:cNvCxnSpPr>
          <p:nvPr/>
        </p:nvCxnSpPr>
        <p:spPr>
          <a:xfrm>
            <a:off x="624477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6"/>
          </p:cNvCxnSpPr>
          <p:nvPr/>
        </p:nvCxnSpPr>
        <p:spPr>
          <a:xfrm flipV="1">
            <a:off x="6778797" y="1067026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>
            <a:spLocks noChangeAspect="1"/>
          </p:cNvSpPr>
          <p:nvPr/>
        </p:nvSpPr>
        <p:spPr>
          <a:xfrm>
            <a:off x="7000159" y="939397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stCxn id="35" idx="6"/>
            <a:endCxn id="37" idx="2"/>
          </p:cNvCxnSpPr>
          <p:nvPr/>
        </p:nvCxnSpPr>
        <p:spPr>
          <a:xfrm>
            <a:off x="7259857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>
            <a:spLocks noChangeAspect="1"/>
          </p:cNvSpPr>
          <p:nvPr/>
        </p:nvSpPr>
        <p:spPr>
          <a:xfrm>
            <a:off x="7534184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806820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7" idx="6"/>
            <a:endCxn id="38" idx="2"/>
          </p:cNvCxnSpPr>
          <p:nvPr/>
        </p:nvCxnSpPr>
        <p:spPr>
          <a:xfrm>
            <a:off x="7793882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>
          <a:xfrm>
            <a:off x="754975" y="91326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8062344" y="915754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x</a:t>
            </a:r>
            <a:r>
              <a:rPr lang="en-US" baseline="-25000" dirty="0" err="1" smtClean="0">
                <a:solidFill>
                  <a:schemeClr val="tx1"/>
                </a:solidFill>
              </a:rPr>
              <a:t>n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3" name="Content Placeholder 1"/>
          <p:cNvSpPr txBox="1">
            <a:spLocks/>
          </p:cNvSpPr>
          <p:nvPr/>
        </p:nvSpPr>
        <p:spPr>
          <a:xfrm>
            <a:off x="-21599" y="1290354"/>
            <a:ext cx="927201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Mark </a:t>
            </a:r>
            <a:r>
              <a:rPr lang="en-US" sz="2800" dirty="0" smtClean="0">
                <a:solidFill>
                  <a:srgbClr val="0000FF"/>
                </a:solidFill>
              </a:rPr>
              <a:t>blue</a:t>
            </a:r>
            <a:r>
              <a:rPr lang="en-US" sz="2800" dirty="0" smtClean="0"/>
              <a:t> any label whose </a:t>
            </a:r>
            <a:r>
              <a:rPr lang="en-US" sz="2800" u="sng" dirty="0" smtClean="0"/>
              <a:t>earliest</a:t>
            </a:r>
            <a:r>
              <a:rPr lang="en-US" sz="2800" dirty="0" smtClean="0"/>
              <a:t> appearance is not from H</a:t>
            </a:r>
          </a:p>
        </p:txBody>
      </p:sp>
      <p:sp>
        <p:nvSpPr>
          <p:cNvPr id="44" name="Content Placeholder 1"/>
          <p:cNvSpPr txBox="1">
            <a:spLocks/>
          </p:cNvSpPr>
          <p:nvPr/>
        </p:nvSpPr>
        <p:spPr>
          <a:xfrm>
            <a:off x="825125" y="223676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45" name="Content Placeholder 1"/>
          <p:cNvSpPr txBox="1">
            <a:spLocks/>
          </p:cNvSpPr>
          <p:nvPr/>
        </p:nvSpPr>
        <p:spPr>
          <a:xfrm>
            <a:off x="1320513" y="225477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14</a:t>
            </a:r>
          </a:p>
        </p:txBody>
      </p:sp>
      <p:sp>
        <p:nvSpPr>
          <p:cNvPr id="46" name="Content Placeholder 1"/>
          <p:cNvSpPr txBox="1">
            <a:spLocks/>
          </p:cNvSpPr>
          <p:nvPr/>
        </p:nvSpPr>
        <p:spPr>
          <a:xfrm>
            <a:off x="946629" y="1862345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c=23</a:t>
            </a:r>
            <a:endParaRPr lang="en-US" sz="2800" baseline="-25000" dirty="0" smtClean="0"/>
          </a:p>
        </p:txBody>
      </p:sp>
      <p:sp>
        <p:nvSpPr>
          <p:cNvPr id="48" name="Content Placeholder 1"/>
          <p:cNvSpPr txBox="1">
            <a:spLocks/>
          </p:cNvSpPr>
          <p:nvPr/>
        </p:nvSpPr>
        <p:spPr>
          <a:xfrm>
            <a:off x="1020589" y="3521251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aseline="-25000" dirty="0" smtClean="0"/>
          </a:p>
        </p:txBody>
      </p:sp>
      <p:sp>
        <p:nvSpPr>
          <p:cNvPr id="51" name="Content Placeholder 1"/>
          <p:cNvSpPr txBox="1">
            <a:spLocks/>
          </p:cNvSpPr>
          <p:nvPr/>
        </p:nvSpPr>
        <p:spPr>
          <a:xfrm>
            <a:off x="861410" y="284401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52" name="Content Placeholder 1"/>
          <p:cNvSpPr txBox="1">
            <a:spLocks/>
          </p:cNvSpPr>
          <p:nvPr/>
        </p:nvSpPr>
        <p:spPr>
          <a:xfrm>
            <a:off x="1356798" y="286201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53" name="Content Placeholder 1"/>
          <p:cNvSpPr txBox="1">
            <a:spLocks/>
          </p:cNvSpPr>
          <p:nvPr/>
        </p:nvSpPr>
        <p:spPr>
          <a:xfrm>
            <a:off x="874652" y="335441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54" name="Content Placeholder 1"/>
          <p:cNvSpPr txBox="1">
            <a:spLocks/>
          </p:cNvSpPr>
          <p:nvPr/>
        </p:nvSpPr>
        <p:spPr>
          <a:xfrm>
            <a:off x="1370040" y="337242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55" name="Content Placeholder 1"/>
          <p:cNvSpPr txBox="1">
            <a:spLocks/>
          </p:cNvSpPr>
          <p:nvPr/>
        </p:nvSpPr>
        <p:spPr>
          <a:xfrm>
            <a:off x="910937" y="396166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7</a:t>
            </a:r>
          </a:p>
        </p:txBody>
      </p:sp>
      <p:sp>
        <p:nvSpPr>
          <p:cNvPr id="56" name="Content Placeholder 1"/>
          <p:cNvSpPr txBox="1">
            <a:spLocks/>
          </p:cNvSpPr>
          <p:nvPr/>
        </p:nvSpPr>
        <p:spPr>
          <a:xfrm>
            <a:off x="1406325" y="397966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16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1019199" y="272449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1521672" y="272449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1058156" y="38266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1560629" y="38266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1"/>
          <p:cNvSpPr txBox="1">
            <a:spLocks/>
          </p:cNvSpPr>
          <p:nvPr/>
        </p:nvSpPr>
        <p:spPr>
          <a:xfrm>
            <a:off x="2961190" y="223910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5</a:t>
            </a:r>
          </a:p>
        </p:txBody>
      </p:sp>
      <p:sp>
        <p:nvSpPr>
          <p:cNvPr id="66" name="Content Placeholder 1"/>
          <p:cNvSpPr txBox="1">
            <a:spLocks/>
          </p:cNvSpPr>
          <p:nvPr/>
        </p:nvSpPr>
        <p:spPr>
          <a:xfrm>
            <a:off x="3456578" y="225711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14</a:t>
            </a:r>
          </a:p>
        </p:txBody>
      </p:sp>
      <p:sp>
        <p:nvSpPr>
          <p:cNvPr id="67" name="Content Placeholder 1"/>
          <p:cNvSpPr txBox="1">
            <a:spLocks/>
          </p:cNvSpPr>
          <p:nvPr/>
        </p:nvSpPr>
        <p:spPr>
          <a:xfrm>
            <a:off x="3022219" y="186469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c=24</a:t>
            </a:r>
            <a:endParaRPr lang="en-US" sz="2800" baseline="-25000" dirty="0" smtClean="0"/>
          </a:p>
        </p:txBody>
      </p:sp>
      <p:sp>
        <p:nvSpPr>
          <p:cNvPr id="68" name="Content Placeholder 1"/>
          <p:cNvSpPr txBox="1">
            <a:spLocks/>
          </p:cNvSpPr>
          <p:nvPr/>
        </p:nvSpPr>
        <p:spPr>
          <a:xfrm>
            <a:off x="3156654" y="3523596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aseline="-25000" dirty="0" smtClean="0"/>
          </a:p>
        </p:txBody>
      </p:sp>
      <p:sp>
        <p:nvSpPr>
          <p:cNvPr id="69" name="Content Placeholder 1"/>
          <p:cNvSpPr txBox="1">
            <a:spLocks/>
          </p:cNvSpPr>
          <p:nvPr/>
        </p:nvSpPr>
        <p:spPr>
          <a:xfrm>
            <a:off x="2997475" y="284635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70" name="Content Placeholder 1"/>
          <p:cNvSpPr txBox="1">
            <a:spLocks/>
          </p:cNvSpPr>
          <p:nvPr/>
        </p:nvSpPr>
        <p:spPr>
          <a:xfrm>
            <a:off x="3492863" y="286436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71" name="Content Placeholder 1"/>
          <p:cNvSpPr txBox="1">
            <a:spLocks/>
          </p:cNvSpPr>
          <p:nvPr/>
        </p:nvSpPr>
        <p:spPr>
          <a:xfrm>
            <a:off x="3010717" y="335675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72" name="Content Placeholder 1"/>
          <p:cNvSpPr txBox="1">
            <a:spLocks/>
          </p:cNvSpPr>
          <p:nvPr/>
        </p:nvSpPr>
        <p:spPr>
          <a:xfrm>
            <a:off x="3506105" y="337476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73" name="Content Placeholder 1"/>
          <p:cNvSpPr txBox="1">
            <a:spLocks/>
          </p:cNvSpPr>
          <p:nvPr/>
        </p:nvSpPr>
        <p:spPr>
          <a:xfrm>
            <a:off x="3047002" y="396400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7</a:t>
            </a:r>
          </a:p>
        </p:txBody>
      </p:sp>
      <p:sp>
        <p:nvSpPr>
          <p:cNvPr id="74" name="Content Placeholder 1"/>
          <p:cNvSpPr txBox="1">
            <a:spLocks/>
          </p:cNvSpPr>
          <p:nvPr/>
        </p:nvSpPr>
        <p:spPr>
          <a:xfrm>
            <a:off x="3542390" y="398201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16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155264" y="27268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3657737" y="27268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3194221" y="382898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3696694" y="382898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Content Placeholder 1"/>
          <p:cNvSpPr txBox="1">
            <a:spLocks/>
          </p:cNvSpPr>
          <p:nvPr/>
        </p:nvSpPr>
        <p:spPr>
          <a:xfrm>
            <a:off x="4924910" y="225813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21</a:t>
            </a:r>
          </a:p>
        </p:txBody>
      </p:sp>
      <p:sp>
        <p:nvSpPr>
          <p:cNvPr id="86" name="Content Placeholder 1"/>
          <p:cNvSpPr txBox="1">
            <a:spLocks/>
          </p:cNvSpPr>
          <p:nvPr/>
        </p:nvSpPr>
        <p:spPr>
          <a:xfrm>
            <a:off x="5420298" y="227614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87" name="Content Placeholder 1"/>
          <p:cNvSpPr txBox="1">
            <a:spLocks/>
          </p:cNvSpPr>
          <p:nvPr/>
        </p:nvSpPr>
        <p:spPr>
          <a:xfrm>
            <a:off x="4973844" y="188372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c=25</a:t>
            </a:r>
            <a:endParaRPr lang="en-US" sz="2800" baseline="-25000" dirty="0" smtClean="0"/>
          </a:p>
        </p:txBody>
      </p:sp>
      <p:sp>
        <p:nvSpPr>
          <p:cNvPr id="89" name="Content Placeholder 1"/>
          <p:cNvSpPr txBox="1">
            <a:spLocks/>
          </p:cNvSpPr>
          <p:nvPr/>
        </p:nvSpPr>
        <p:spPr>
          <a:xfrm>
            <a:off x="4961195" y="286538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22</a:t>
            </a:r>
          </a:p>
        </p:txBody>
      </p:sp>
      <p:sp>
        <p:nvSpPr>
          <p:cNvPr id="90" name="Content Placeholder 1"/>
          <p:cNvSpPr txBox="1">
            <a:spLocks/>
          </p:cNvSpPr>
          <p:nvPr/>
        </p:nvSpPr>
        <p:spPr>
          <a:xfrm>
            <a:off x="5456583" y="288339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13</a:t>
            </a:r>
          </a:p>
        </p:txBody>
      </p:sp>
      <p:sp>
        <p:nvSpPr>
          <p:cNvPr id="92" name="Content Placeholder 1"/>
          <p:cNvSpPr txBox="1">
            <a:spLocks/>
          </p:cNvSpPr>
          <p:nvPr/>
        </p:nvSpPr>
        <p:spPr>
          <a:xfrm>
            <a:off x="5179545" y="339379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13</a:t>
            </a:r>
          </a:p>
        </p:txBody>
      </p:sp>
      <p:sp>
        <p:nvSpPr>
          <p:cNvPr id="94" name="Content Placeholder 1"/>
          <p:cNvSpPr txBox="1">
            <a:spLocks/>
          </p:cNvSpPr>
          <p:nvPr/>
        </p:nvSpPr>
        <p:spPr>
          <a:xfrm>
            <a:off x="5215830" y="400104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14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5118984" y="274587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5621457" y="274587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5370134" y="38480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Content Placeholder 1"/>
          <p:cNvSpPr txBox="1">
            <a:spLocks/>
          </p:cNvSpPr>
          <p:nvPr/>
        </p:nvSpPr>
        <p:spPr>
          <a:xfrm>
            <a:off x="6964215" y="226048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30</a:t>
            </a:r>
          </a:p>
        </p:txBody>
      </p:sp>
      <p:sp>
        <p:nvSpPr>
          <p:cNvPr id="103" name="Content Placeholder 1"/>
          <p:cNvSpPr txBox="1">
            <a:spLocks/>
          </p:cNvSpPr>
          <p:nvPr/>
        </p:nvSpPr>
        <p:spPr>
          <a:xfrm>
            <a:off x="7459603" y="227849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5</a:t>
            </a:r>
          </a:p>
        </p:txBody>
      </p:sp>
      <p:sp>
        <p:nvSpPr>
          <p:cNvPr id="104" name="Content Placeholder 1"/>
          <p:cNvSpPr txBox="1">
            <a:spLocks/>
          </p:cNvSpPr>
          <p:nvPr/>
        </p:nvSpPr>
        <p:spPr>
          <a:xfrm>
            <a:off x="6964769" y="1886065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c=26</a:t>
            </a:r>
            <a:endParaRPr lang="en-US" sz="2800" baseline="-25000" dirty="0" smtClean="0"/>
          </a:p>
        </p:txBody>
      </p:sp>
      <p:sp>
        <p:nvSpPr>
          <p:cNvPr id="106" name="Content Placeholder 1"/>
          <p:cNvSpPr txBox="1">
            <a:spLocks/>
          </p:cNvSpPr>
          <p:nvPr/>
        </p:nvSpPr>
        <p:spPr>
          <a:xfrm>
            <a:off x="7000500" y="286773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31</a:t>
            </a:r>
          </a:p>
        </p:txBody>
      </p:sp>
      <p:sp>
        <p:nvSpPr>
          <p:cNvPr id="107" name="Content Placeholder 1"/>
          <p:cNvSpPr txBox="1">
            <a:spLocks/>
          </p:cNvSpPr>
          <p:nvPr/>
        </p:nvSpPr>
        <p:spPr>
          <a:xfrm>
            <a:off x="7495888" y="288573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109" name="Content Placeholder 1"/>
          <p:cNvSpPr txBox="1">
            <a:spLocks/>
          </p:cNvSpPr>
          <p:nvPr/>
        </p:nvSpPr>
        <p:spPr>
          <a:xfrm>
            <a:off x="7158289" y="339614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26</a:t>
            </a: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7158289" y="27482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7660762" y="27482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Content Placeholder 1"/>
          <p:cNvSpPr txBox="1">
            <a:spLocks/>
          </p:cNvSpPr>
          <p:nvPr/>
        </p:nvSpPr>
        <p:spPr>
          <a:xfrm>
            <a:off x="140645" y="185248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s-IS" sz="2800" dirty="0" smtClean="0"/>
              <a:t>…</a:t>
            </a:r>
            <a:endParaRPr lang="en-US" sz="2800" baseline="-25000" dirty="0" smtClean="0"/>
          </a:p>
        </p:txBody>
      </p:sp>
      <p:sp>
        <p:nvSpPr>
          <p:cNvPr id="124" name="Content Placeholder 1"/>
          <p:cNvSpPr txBox="1">
            <a:spLocks/>
          </p:cNvSpPr>
          <p:nvPr/>
        </p:nvSpPr>
        <p:spPr>
          <a:xfrm>
            <a:off x="8191498" y="183052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s-IS" sz="2800" dirty="0" smtClean="0"/>
              <a:t>…</a:t>
            </a:r>
            <a:endParaRPr lang="en-US" sz="2800" baseline="-25000" dirty="0" smtClean="0"/>
          </a:p>
        </p:txBody>
      </p:sp>
      <p:sp>
        <p:nvSpPr>
          <p:cNvPr id="110" name="Content Placeholder 1"/>
          <p:cNvSpPr txBox="1">
            <a:spLocks/>
          </p:cNvSpPr>
          <p:nvPr/>
        </p:nvSpPr>
        <p:spPr>
          <a:xfrm>
            <a:off x="-67387" y="4542321"/>
            <a:ext cx="927201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1489075" algn="l"/>
              </a:tabLst>
            </a:pPr>
            <a:r>
              <a:rPr lang="en-US" sz="2800" dirty="0" smtClean="0"/>
              <a:t>Lemma 1: all </a:t>
            </a:r>
            <a:r>
              <a:rPr lang="en-US" sz="2800" dirty="0" smtClean="0">
                <a:solidFill>
                  <a:srgbClr val="0000FF"/>
                </a:solidFill>
              </a:rPr>
              <a:t>blue</a:t>
            </a:r>
            <a:r>
              <a:rPr lang="en-US" sz="2800" dirty="0" smtClean="0"/>
              <a:t> labels can be extracted from memory of A</a:t>
            </a:r>
            <a:br>
              <a:rPr lang="en-US" sz="2800" dirty="0" smtClean="0"/>
            </a:br>
            <a:r>
              <a:rPr lang="en-US" sz="2800" dirty="0" smtClean="0"/>
              <a:t>	without querying H (so |</a:t>
            </a:r>
            <a:r>
              <a:rPr lang="en-US" sz="2800" dirty="0" smtClean="0">
                <a:solidFill>
                  <a:srgbClr val="0000FF"/>
                </a:solidFill>
              </a:rPr>
              <a:t>blue set</a:t>
            </a:r>
            <a:r>
              <a:rPr lang="en-US" sz="2800" dirty="0" smtClean="0"/>
              <a:t>| </a:t>
            </a:r>
            <a:r>
              <a:rPr lang="en-US" sz="2800" dirty="0">
                <a:sym typeface="Symbol"/>
              </a:rPr>
              <a:t></a:t>
            </a:r>
            <a:r>
              <a:rPr lang="en-US" sz="2800" dirty="0"/>
              <a:t> </a:t>
            </a:r>
            <a:r>
              <a:rPr lang="en-US" sz="2800" dirty="0" smtClean="0"/>
              <a:t>p)</a:t>
            </a:r>
          </a:p>
        </p:txBody>
      </p:sp>
      <p:sp>
        <p:nvSpPr>
          <p:cNvPr id="93" name="Title 2"/>
          <p:cNvSpPr>
            <a:spLocks noGrp="1"/>
          </p:cNvSpPr>
          <p:nvPr>
            <p:ph type="title"/>
          </p:nvPr>
        </p:nvSpPr>
        <p:spPr>
          <a:xfrm>
            <a:off x="330200" y="-32505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Extracting labels from A’s memory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92576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+mn-lt"/>
              </a:rPr>
              <a:t>scrypt</a:t>
            </a:r>
            <a:r>
              <a:rPr lang="en-US" dirty="0" smtClean="0">
                <a:latin typeface="+mn-lt"/>
              </a:rPr>
              <a:t> in the wild</a:t>
            </a:r>
            <a:endParaRPr lang="en-US" dirty="0"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5279" y="1600200"/>
            <a:ext cx="9718757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Used in several </a:t>
            </a:r>
            <a:r>
              <a:rPr lang="en-US" sz="2800" dirty="0" err="1" smtClean="0"/>
              <a:t>cryptocurrencies</a:t>
            </a:r>
            <a:r>
              <a:rPr lang="en-US" sz="2800" dirty="0" smtClean="0"/>
              <a:t>, most notably</a:t>
            </a:r>
            <a:br>
              <a:rPr lang="en-US" sz="2800" dirty="0" smtClean="0"/>
            </a:br>
            <a:r>
              <a:rPr lang="en-US" sz="2800" dirty="0" err="1" smtClean="0"/>
              <a:t>Litecoin</a:t>
            </a:r>
            <a:r>
              <a:rPr lang="en-US" sz="2800" dirty="0"/>
              <a:t> </a:t>
            </a:r>
            <a:r>
              <a:rPr lang="en-US" sz="2800" dirty="0" smtClean="0"/>
              <a:t>(a top-4 </a:t>
            </a:r>
            <a:r>
              <a:rPr lang="en-US" sz="2800" dirty="0" err="1" smtClean="0"/>
              <a:t>cryptocurrency</a:t>
            </a:r>
            <a:r>
              <a:rPr lang="en-US" sz="2800" dirty="0" smtClean="0"/>
              <a:t> by market cap)</a:t>
            </a:r>
          </a:p>
          <a:p>
            <a:endParaRPr lang="en-US" sz="2800" dirty="0"/>
          </a:p>
          <a:p>
            <a:r>
              <a:rPr lang="en-US" sz="2800" dirty="0" smtClean="0"/>
              <a:t>Idea behind password-hashing winner Argon2d</a:t>
            </a:r>
          </a:p>
          <a:p>
            <a:endParaRPr lang="en-US" sz="2800" dirty="0"/>
          </a:p>
          <a:p>
            <a:r>
              <a:rPr lang="en-US" sz="2800" dirty="0" smtClean="0"/>
              <a:t>Attempts to standardize within IETF (RFC 7914)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79751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2505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memory pw </a:t>
            </a:r>
            <a:r>
              <a:rPr lang="en-US" dirty="0">
                <a:sym typeface="Symbol"/>
              </a:rPr>
              <a:t></a:t>
            </a:r>
            <a:r>
              <a:rPr lang="en-US" dirty="0"/>
              <a:t> </a:t>
            </a:r>
            <a:r>
              <a:rPr lang="en-US" dirty="0" smtClean="0">
                <a:latin typeface="+mn-lt"/>
              </a:rPr>
              <a:t>time </a:t>
            </a:r>
            <a:r>
              <a:rPr lang="en-US" dirty="0" smtClean="0">
                <a:sym typeface="Symbol"/>
              </a:rPr>
              <a:t> n/(2p)</a:t>
            </a:r>
            <a:endParaRPr lang="en-US" baseline="30000" dirty="0">
              <a:latin typeface="+mn-lt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76131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129533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8" idx="6"/>
            <a:endCxn id="9" idx="2"/>
          </p:cNvCxnSpPr>
          <p:nvPr/>
        </p:nvCxnSpPr>
        <p:spPr>
          <a:xfrm>
            <a:off x="102100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9" idx="6"/>
            <a:endCxn id="12" idx="2"/>
          </p:cNvCxnSpPr>
          <p:nvPr/>
        </p:nvCxnSpPr>
        <p:spPr>
          <a:xfrm>
            <a:off x="1555034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1829361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236338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2" idx="6"/>
            <a:endCxn id="13" idx="2"/>
          </p:cNvCxnSpPr>
          <p:nvPr/>
        </p:nvCxnSpPr>
        <p:spPr>
          <a:xfrm>
            <a:off x="208905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6"/>
            <a:endCxn id="16" idx="2"/>
          </p:cNvCxnSpPr>
          <p:nvPr/>
        </p:nvCxnSpPr>
        <p:spPr>
          <a:xfrm>
            <a:off x="2623084" y="1075935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>
            <a:spLocks noChangeAspect="1"/>
          </p:cNvSpPr>
          <p:nvPr/>
        </p:nvSpPr>
        <p:spPr>
          <a:xfrm>
            <a:off x="2885767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2869690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337725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7" idx="6"/>
            <a:endCxn id="18" idx="2"/>
          </p:cNvCxnSpPr>
          <p:nvPr/>
        </p:nvCxnSpPr>
        <p:spPr>
          <a:xfrm>
            <a:off x="3129388" y="1075935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6"/>
            <a:endCxn id="21" idx="2"/>
          </p:cNvCxnSpPr>
          <p:nvPr/>
        </p:nvCxnSpPr>
        <p:spPr>
          <a:xfrm>
            <a:off x="3636957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>
            <a:spLocks noChangeAspect="1"/>
          </p:cNvSpPr>
          <p:nvPr/>
        </p:nvSpPr>
        <p:spPr>
          <a:xfrm>
            <a:off x="3911284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44530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21" idx="6"/>
            <a:endCxn id="22" idx="2"/>
          </p:cNvCxnSpPr>
          <p:nvPr/>
        </p:nvCxnSpPr>
        <p:spPr>
          <a:xfrm>
            <a:off x="4170982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26" idx="2"/>
          </p:cNvCxnSpPr>
          <p:nvPr/>
        </p:nvCxnSpPr>
        <p:spPr>
          <a:xfrm>
            <a:off x="4705007" y="1075935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>
            <a:spLocks noChangeAspect="1"/>
          </p:cNvSpPr>
          <p:nvPr/>
        </p:nvSpPr>
        <p:spPr>
          <a:xfrm>
            <a:off x="4917024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5451049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26" idx="6"/>
            <a:endCxn id="27" idx="2"/>
          </p:cNvCxnSpPr>
          <p:nvPr/>
        </p:nvCxnSpPr>
        <p:spPr>
          <a:xfrm>
            <a:off x="517672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7" idx="6"/>
            <a:endCxn id="30" idx="2"/>
          </p:cNvCxnSpPr>
          <p:nvPr/>
        </p:nvCxnSpPr>
        <p:spPr>
          <a:xfrm>
            <a:off x="5710747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 noChangeAspect="1"/>
          </p:cNvSpPr>
          <p:nvPr/>
        </p:nvSpPr>
        <p:spPr>
          <a:xfrm>
            <a:off x="598507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651909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>
            <a:stCxn id="30" idx="6"/>
            <a:endCxn id="31" idx="2"/>
          </p:cNvCxnSpPr>
          <p:nvPr/>
        </p:nvCxnSpPr>
        <p:spPr>
          <a:xfrm>
            <a:off x="624477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6"/>
          </p:cNvCxnSpPr>
          <p:nvPr/>
        </p:nvCxnSpPr>
        <p:spPr>
          <a:xfrm flipV="1">
            <a:off x="6778797" y="1067026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>
            <a:spLocks noChangeAspect="1"/>
          </p:cNvSpPr>
          <p:nvPr/>
        </p:nvSpPr>
        <p:spPr>
          <a:xfrm>
            <a:off x="7000159" y="939397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stCxn id="35" idx="6"/>
            <a:endCxn id="37" idx="2"/>
          </p:cNvCxnSpPr>
          <p:nvPr/>
        </p:nvCxnSpPr>
        <p:spPr>
          <a:xfrm>
            <a:off x="7259857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>
            <a:spLocks noChangeAspect="1"/>
          </p:cNvSpPr>
          <p:nvPr/>
        </p:nvSpPr>
        <p:spPr>
          <a:xfrm>
            <a:off x="7534184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806820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7" idx="6"/>
            <a:endCxn id="38" idx="2"/>
          </p:cNvCxnSpPr>
          <p:nvPr/>
        </p:nvCxnSpPr>
        <p:spPr>
          <a:xfrm>
            <a:off x="7793882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>
          <a:xfrm>
            <a:off x="754975" y="91326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8062344" y="915754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x</a:t>
            </a:r>
            <a:r>
              <a:rPr lang="en-US" baseline="-25000" dirty="0" err="1" smtClean="0">
                <a:solidFill>
                  <a:schemeClr val="tx1"/>
                </a:solidFill>
              </a:rPr>
              <a:t>n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3" name="Content Placeholder 1"/>
          <p:cNvSpPr txBox="1">
            <a:spLocks/>
          </p:cNvSpPr>
          <p:nvPr/>
        </p:nvSpPr>
        <p:spPr>
          <a:xfrm>
            <a:off x="-21599" y="1290354"/>
            <a:ext cx="927201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Mark </a:t>
            </a:r>
            <a:r>
              <a:rPr lang="en-US" sz="2800" dirty="0" smtClean="0">
                <a:solidFill>
                  <a:srgbClr val="0000FF"/>
                </a:solidFill>
              </a:rPr>
              <a:t>blue</a:t>
            </a:r>
            <a:r>
              <a:rPr lang="en-US" sz="2800" dirty="0" smtClean="0"/>
              <a:t> any label whose </a:t>
            </a:r>
            <a:r>
              <a:rPr lang="en-US" sz="2800" u="sng" dirty="0" smtClean="0"/>
              <a:t>earliest</a:t>
            </a:r>
            <a:r>
              <a:rPr lang="en-US" sz="2800" dirty="0" smtClean="0"/>
              <a:t> appearance is not from H</a:t>
            </a:r>
          </a:p>
        </p:txBody>
      </p:sp>
      <p:sp>
        <p:nvSpPr>
          <p:cNvPr id="44" name="Content Placeholder 1"/>
          <p:cNvSpPr txBox="1">
            <a:spLocks/>
          </p:cNvSpPr>
          <p:nvPr/>
        </p:nvSpPr>
        <p:spPr>
          <a:xfrm>
            <a:off x="825125" y="223676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45" name="Content Placeholder 1"/>
          <p:cNvSpPr txBox="1">
            <a:spLocks/>
          </p:cNvSpPr>
          <p:nvPr/>
        </p:nvSpPr>
        <p:spPr>
          <a:xfrm>
            <a:off x="1320513" y="225477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14</a:t>
            </a:r>
          </a:p>
        </p:txBody>
      </p:sp>
      <p:sp>
        <p:nvSpPr>
          <p:cNvPr id="46" name="Content Placeholder 1"/>
          <p:cNvSpPr txBox="1">
            <a:spLocks/>
          </p:cNvSpPr>
          <p:nvPr/>
        </p:nvSpPr>
        <p:spPr>
          <a:xfrm>
            <a:off x="946629" y="1862345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c=23</a:t>
            </a:r>
            <a:endParaRPr lang="en-US" sz="2800" baseline="-25000" dirty="0" smtClean="0"/>
          </a:p>
        </p:txBody>
      </p:sp>
      <p:sp>
        <p:nvSpPr>
          <p:cNvPr id="48" name="Content Placeholder 1"/>
          <p:cNvSpPr txBox="1">
            <a:spLocks/>
          </p:cNvSpPr>
          <p:nvPr/>
        </p:nvSpPr>
        <p:spPr>
          <a:xfrm>
            <a:off x="1020589" y="3521251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aseline="-25000" dirty="0" smtClean="0"/>
          </a:p>
        </p:txBody>
      </p:sp>
      <p:sp>
        <p:nvSpPr>
          <p:cNvPr id="51" name="Content Placeholder 1"/>
          <p:cNvSpPr txBox="1">
            <a:spLocks/>
          </p:cNvSpPr>
          <p:nvPr/>
        </p:nvSpPr>
        <p:spPr>
          <a:xfrm>
            <a:off x="861410" y="284401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52" name="Content Placeholder 1"/>
          <p:cNvSpPr txBox="1">
            <a:spLocks/>
          </p:cNvSpPr>
          <p:nvPr/>
        </p:nvSpPr>
        <p:spPr>
          <a:xfrm>
            <a:off x="1356798" y="286201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53" name="Content Placeholder 1"/>
          <p:cNvSpPr txBox="1">
            <a:spLocks/>
          </p:cNvSpPr>
          <p:nvPr/>
        </p:nvSpPr>
        <p:spPr>
          <a:xfrm>
            <a:off x="874652" y="335441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54" name="Content Placeholder 1"/>
          <p:cNvSpPr txBox="1">
            <a:spLocks/>
          </p:cNvSpPr>
          <p:nvPr/>
        </p:nvSpPr>
        <p:spPr>
          <a:xfrm>
            <a:off x="1370040" y="337242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55" name="Content Placeholder 1"/>
          <p:cNvSpPr txBox="1">
            <a:spLocks/>
          </p:cNvSpPr>
          <p:nvPr/>
        </p:nvSpPr>
        <p:spPr>
          <a:xfrm>
            <a:off x="910937" y="396166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7</a:t>
            </a:r>
          </a:p>
        </p:txBody>
      </p:sp>
      <p:sp>
        <p:nvSpPr>
          <p:cNvPr id="56" name="Content Placeholder 1"/>
          <p:cNvSpPr txBox="1">
            <a:spLocks/>
          </p:cNvSpPr>
          <p:nvPr/>
        </p:nvSpPr>
        <p:spPr>
          <a:xfrm>
            <a:off x="1406325" y="397966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16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1019199" y="272449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1521672" y="272449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1058156" y="38266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1560629" y="38266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1"/>
          <p:cNvSpPr txBox="1">
            <a:spLocks/>
          </p:cNvSpPr>
          <p:nvPr/>
        </p:nvSpPr>
        <p:spPr>
          <a:xfrm>
            <a:off x="2961190" y="223910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5</a:t>
            </a:r>
          </a:p>
        </p:txBody>
      </p:sp>
      <p:sp>
        <p:nvSpPr>
          <p:cNvPr id="66" name="Content Placeholder 1"/>
          <p:cNvSpPr txBox="1">
            <a:spLocks/>
          </p:cNvSpPr>
          <p:nvPr/>
        </p:nvSpPr>
        <p:spPr>
          <a:xfrm>
            <a:off x="3456578" y="225711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14</a:t>
            </a:r>
          </a:p>
        </p:txBody>
      </p:sp>
      <p:sp>
        <p:nvSpPr>
          <p:cNvPr id="67" name="Content Placeholder 1"/>
          <p:cNvSpPr txBox="1">
            <a:spLocks/>
          </p:cNvSpPr>
          <p:nvPr/>
        </p:nvSpPr>
        <p:spPr>
          <a:xfrm>
            <a:off x="3022219" y="186469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c=24</a:t>
            </a:r>
            <a:endParaRPr lang="en-US" sz="2800" baseline="-25000" dirty="0" smtClean="0"/>
          </a:p>
        </p:txBody>
      </p:sp>
      <p:sp>
        <p:nvSpPr>
          <p:cNvPr id="68" name="Content Placeholder 1"/>
          <p:cNvSpPr txBox="1">
            <a:spLocks/>
          </p:cNvSpPr>
          <p:nvPr/>
        </p:nvSpPr>
        <p:spPr>
          <a:xfrm>
            <a:off x="3156654" y="3523596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aseline="-25000" dirty="0" smtClean="0"/>
          </a:p>
        </p:txBody>
      </p:sp>
      <p:sp>
        <p:nvSpPr>
          <p:cNvPr id="69" name="Content Placeholder 1"/>
          <p:cNvSpPr txBox="1">
            <a:spLocks/>
          </p:cNvSpPr>
          <p:nvPr/>
        </p:nvSpPr>
        <p:spPr>
          <a:xfrm>
            <a:off x="2997475" y="284635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70" name="Content Placeholder 1"/>
          <p:cNvSpPr txBox="1">
            <a:spLocks/>
          </p:cNvSpPr>
          <p:nvPr/>
        </p:nvSpPr>
        <p:spPr>
          <a:xfrm>
            <a:off x="3492863" y="286436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71" name="Content Placeholder 1"/>
          <p:cNvSpPr txBox="1">
            <a:spLocks/>
          </p:cNvSpPr>
          <p:nvPr/>
        </p:nvSpPr>
        <p:spPr>
          <a:xfrm>
            <a:off x="3010717" y="335675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72" name="Content Placeholder 1"/>
          <p:cNvSpPr txBox="1">
            <a:spLocks/>
          </p:cNvSpPr>
          <p:nvPr/>
        </p:nvSpPr>
        <p:spPr>
          <a:xfrm>
            <a:off x="3506105" y="337476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73" name="Content Placeholder 1"/>
          <p:cNvSpPr txBox="1">
            <a:spLocks/>
          </p:cNvSpPr>
          <p:nvPr/>
        </p:nvSpPr>
        <p:spPr>
          <a:xfrm>
            <a:off x="3047002" y="396400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7</a:t>
            </a:r>
          </a:p>
        </p:txBody>
      </p:sp>
      <p:sp>
        <p:nvSpPr>
          <p:cNvPr id="74" name="Content Placeholder 1"/>
          <p:cNvSpPr txBox="1">
            <a:spLocks/>
          </p:cNvSpPr>
          <p:nvPr/>
        </p:nvSpPr>
        <p:spPr>
          <a:xfrm>
            <a:off x="3542390" y="398201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16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155264" y="27268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3657737" y="27268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3194221" y="382898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3696694" y="382898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Content Placeholder 1"/>
          <p:cNvSpPr txBox="1">
            <a:spLocks/>
          </p:cNvSpPr>
          <p:nvPr/>
        </p:nvSpPr>
        <p:spPr>
          <a:xfrm>
            <a:off x="4924910" y="225813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21</a:t>
            </a:r>
          </a:p>
        </p:txBody>
      </p:sp>
      <p:sp>
        <p:nvSpPr>
          <p:cNvPr id="86" name="Content Placeholder 1"/>
          <p:cNvSpPr txBox="1">
            <a:spLocks/>
          </p:cNvSpPr>
          <p:nvPr/>
        </p:nvSpPr>
        <p:spPr>
          <a:xfrm>
            <a:off x="5420298" y="227614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87" name="Content Placeholder 1"/>
          <p:cNvSpPr txBox="1">
            <a:spLocks/>
          </p:cNvSpPr>
          <p:nvPr/>
        </p:nvSpPr>
        <p:spPr>
          <a:xfrm>
            <a:off x="4973844" y="188372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c=25</a:t>
            </a:r>
            <a:endParaRPr lang="en-US" sz="2800" baseline="-25000" dirty="0" smtClean="0"/>
          </a:p>
        </p:txBody>
      </p:sp>
      <p:sp>
        <p:nvSpPr>
          <p:cNvPr id="89" name="Content Placeholder 1"/>
          <p:cNvSpPr txBox="1">
            <a:spLocks/>
          </p:cNvSpPr>
          <p:nvPr/>
        </p:nvSpPr>
        <p:spPr>
          <a:xfrm>
            <a:off x="4961195" y="286538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22</a:t>
            </a:r>
          </a:p>
        </p:txBody>
      </p:sp>
      <p:sp>
        <p:nvSpPr>
          <p:cNvPr id="90" name="Content Placeholder 1"/>
          <p:cNvSpPr txBox="1">
            <a:spLocks/>
          </p:cNvSpPr>
          <p:nvPr/>
        </p:nvSpPr>
        <p:spPr>
          <a:xfrm>
            <a:off x="5456583" y="288339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13</a:t>
            </a:r>
          </a:p>
        </p:txBody>
      </p:sp>
      <p:sp>
        <p:nvSpPr>
          <p:cNvPr id="92" name="Content Placeholder 1"/>
          <p:cNvSpPr txBox="1">
            <a:spLocks/>
          </p:cNvSpPr>
          <p:nvPr/>
        </p:nvSpPr>
        <p:spPr>
          <a:xfrm>
            <a:off x="5179545" y="339379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13</a:t>
            </a:r>
          </a:p>
        </p:txBody>
      </p:sp>
      <p:sp>
        <p:nvSpPr>
          <p:cNvPr id="94" name="Content Placeholder 1"/>
          <p:cNvSpPr txBox="1">
            <a:spLocks/>
          </p:cNvSpPr>
          <p:nvPr/>
        </p:nvSpPr>
        <p:spPr>
          <a:xfrm>
            <a:off x="5215830" y="400104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14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5118984" y="274587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5621457" y="274587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5370134" y="38480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Content Placeholder 1"/>
          <p:cNvSpPr txBox="1">
            <a:spLocks/>
          </p:cNvSpPr>
          <p:nvPr/>
        </p:nvSpPr>
        <p:spPr>
          <a:xfrm>
            <a:off x="6964215" y="226048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30</a:t>
            </a:r>
          </a:p>
        </p:txBody>
      </p:sp>
      <p:sp>
        <p:nvSpPr>
          <p:cNvPr id="103" name="Content Placeholder 1"/>
          <p:cNvSpPr txBox="1">
            <a:spLocks/>
          </p:cNvSpPr>
          <p:nvPr/>
        </p:nvSpPr>
        <p:spPr>
          <a:xfrm>
            <a:off x="7459603" y="227849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5</a:t>
            </a:r>
          </a:p>
        </p:txBody>
      </p:sp>
      <p:sp>
        <p:nvSpPr>
          <p:cNvPr id="104" name="Content Placeholder 1"/>
          <p:cNvSpPr txBox="1">
            <a:spLocks/>
          </p:cNvSpPr>
          <p:nvPr/>
        </p:nvSpPr>
        <p:spPr>
          <a:xfrm>
            <a:off x="6964769" y="1886065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c=26</a:t>
            </a:r>
            <a:endParaRPr lang="en-US" sz="2800" baseline="-25000" dirty="0" smtClean="0"/>
          </a:p>
        </p:txBody>
      </p:sp>
      <p:sp>
        <p:nvSpPr>
          <p:cNvPr id="106" name="Content Placeholder 1"/>
          <p:cNvSpPr txBox="1">
            <a:spLocks/>
          </p:cNvSpPr>
          <p:nvPr/>
        </p:nvSpPr>
        <p:spPr>
          <a:xfrm>
            <a:off x="7000500" y="286773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31</a:t>
            </a:r>
          </a:p>
        </p:txBody>
      </p:sp>
      <p:sp>
        <p:nvSpPr>
          <p:cNvPr id="107" name="Content Placeholder 1"/>
          <p:cNvSpPr txBox="1">
            <a:spLocks/>
          </p:cNvSpPr>
          <p:nvPr/>
        </p:nvSpPr>
        <p:spPr>
          <a:xfrm>
            <a:off x="7495888" y="288573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109" name="Content Placeholder 1"/>
          <p:cNvSpPr txBox="1">
            <a:spLocks/>
          </p:cNvSpPr>
          <p:nvPr/>
        </p:nvSpPr>
        <p:spPr>
          <a:xfrm>
            <a:off x="7158289" y="339614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26</a:t>
            </a: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7158289" y="27482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7660762" y="27482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Content Placeholder 1"/>
          <p:cNvSpPr txBox="1">
            <a:spLocks/>
          </p:cNvSpPr>
          <p:nvPr/>
        </p:nvSpPr>
        <p:spPr>
          <a:xfrm>
            <a:off x="140645" y="185248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s-IS" sz="2800" dirty="0" smtClean="0"/>
              <a:t>…</a:t>
            </a:r>
            <a:endParaRPr lang="en-US" sz="2800" baseline="-25000" dirty="0" smtClean="0"/>
          </a:p>
        </p:txBody>
      </p:sp>
      <p:sp>
        <p:nvSpPr>
          <p:cNvPr id="124" name="Content Placeholder 1"/>
          <p:cNvSpPr txBox="1">
            <a:spLocks/>
          </p:cNvSpPr>
          <p:nvPr/>
        </p:nvSpPr>
        <p:spPr>
          <a:xfrm>
            <a:off x="8191498" y="183052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s-IS" sz="2800" dirty="0" smtClean="0"/>
              <a:t>…</a:t>
            </a:r>
            <a:endParaRPr lang="en-US" sz="2800" baseline="-25000" dirty="0" smtClean="0"/>
          </a:p>
        </p:txBody>
      </p:sp>
      <p:sp>
        <p:nvSpPr>
          <p:cNvPr id="110" name="Content Placeholder 1"/>
          <p:cNvSpPr txBox="1">
            <a:spLocks/>
          </p:cNvSpPr>
          <p:nvPr/>
        </p:nvSpPr>
        <p:spPr>
          <a:xfrm>
            <a:off x="-67387" y="4542321"/>
            <a:ext cx="10058653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1489075" algn="l"/>
              </a:tabLst>
            </a:pPr>
            <a:r>
              <a:rPr lang="en-US" sz="2800" dirty="0" smtClean="0"/>
              <a:t>Lemma 1: all </a:t>
            </a:r>
            <a:r>
              <a:rPr lang="en-US" sz="2800" dirty="0" smtClean="0">
                <a:solidFill>
                  <a:srgbClr val="0000FF"/>
                </a:solidFill>
              </a:rPr>
              <a:t>blue</a:t>
            </a:r>
            <a:r>
              <a:rPr lang="en-US" sz="2800" dirty="0" smtClean="0"/>
              <a:t> labels can be extracted from memory of A</a:t>
            </a:r>
            <a:br>
              <a:rPr lang="en-US" sz="2800" dirty="0" smtClean="0"/>
            </a:br>
            <a:r>
              <a:rPr lang="en-US" sz="2800" dirty="0" smtClean="0"/>
              <a:t>	without querying H (so |</a:t>
            </a:r>
            <a:r>
              <a:rPr lang="en-US" sz="2800" dirty="0" smtClean="0">
                <a:solidFill>
                  <a:srgbClr val="0000FF"/>
                </a:solidFill>
              </a:rPr>
              <a:t>blue set</a:t>
            </a:r>
            <a:r>
              <a:rPr lang="en-US" sz="2800" dirty="0" smtClean="0"/>
              <a:t>| </a:t>
            </a:r>
            <a:r>
              <a:rPr lang="en-US" sz="2800" dirty="0">
                <a:sym typeface="Symbol"/>
              </a:rPr>
              <a:t></a:t>
            </a:r>
            <a:r>
              <a:rPr lang="en-US" sz="2800" dirty="0"/>
              <a:t> </a:t>
            </a:r>
            <a:r>
              <a:rPr lang="en-US" sz="2800" dirty="0" smtClean="0"/>
              <a:t>p)</a:t>
            </a:r>
          </a:p>
        </p:txBody>
      </p:sp>
      <p:sp>
        <p:nvSpPr>
          <p:cNvPr id="111" name="Content Placeholder 1"/>
          <p:cNvSpPr txBox="1">
            <a:spLocks/>
          </p:cNvSpPr>
          <p:nvPr/>
        </p:nvSpPr>
        <p:spPr>
          <a:xfrm>
            <a:off x="68997" y="5501699"/>
            <a:ext cx="927201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1489075" algn="l"/>
              </a:tabLst>
            </a:pPr>
            <a:r>
              <a:rPr lang="en-US" sz="2800" dirty="0" smtClean="0"/>
              <a:t>Lemma 2: Time to answer c </a:t>
            </a:r>
            <a:r>
              <a:rPr lang="en-US" sz="2800" dirty="0" smtClean="0">
                <a:sym typeface="Symbol"/>
              </a:rPr>
              <a:t> distance from nearest </a:t>
            </a:r>
            <a:r>
              <a:rPr lang="en-US" sz="2800" dirty="0" smtClean="0">
                <a:solidFill>
                  <a:srgbClr val="0000FF"/>
                </a:solidFill>
                <a:sym typeface="Symbol"/>
              </a:rPr>
              <a:t>blue</a:t>
            </a:r>
            <a:endParaRPr lang="en-US" sz="2800" dirty="0" smtClean="0">
              <a:solidFill>
                <a:srgbClr val="0000FF"/>
              </a:solidFill>
            </a:endParaRPr>
          </a:p>
        </p:txBody>
      </p:sp>
      <p:sp>
        <p:nvSpPr>
          <p:cNvPr id="88" name="Content Placeholder 1"/>
          <p:cNvSpPr txBox="1">
            <a:spLocks/>
          </p:cNvSpPr>
          <p:nvPr/>
        </p:nvSpPr>
        <p:spPr>
          <a:xfrm>
            <a:off x="71192" y="5995474"/>
            <a:ext cx="927201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1489075" algn="l"/>
              </a:tabLst>
            </a:pPr>
            <a:r>
              <a:rPr lang="en-US" sz="2800" dirty="0" smtClean="0"/>
              <a:t>Proof: induction</a:t>
            </a:r>
            <a:endParaRPr lang="en-US" sz="28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437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88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2505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memory pw </a:t>
            </a:r>
            <a:r>
              <a:rPr lang="en-US" dirty="0">
                <a:sym typeface="Symbol"/>
              </a:rPr>
              <a:t></a:t>
            </a:r>
            <a:r>
              <a:rPr lang="en-US" dirty="0"/>
              <a:t> </a:t>
            </a:r>
            <a:r>
              <a:rPr lang="en-US" dirty="0" smtClean="0">
                <a:latin typeface="+mn-lt"/>
              </a:rPr>
              <a:t>time </a:t>
            </a:r>
            <a:r>
              <a:rPr lang="en-US" dirty="0" smtClean="0">
                <a:sym typeface="Symbol"/>
              </a:rPr>
              <a:t> n/(2p)</a:t>
            </a:r>
            <a:endParaRPr lang="en-US" baseline="30000" dirty="0">
              <a:latin typeface="+mn-lt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761311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129533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8" idx="6"/>
            <a:endCxn id="9" idx="2"/>
          </p:cNvCxnSpPr>
          <p:nvPr/>
        </p:nvCxnSpPr>
        <p:spPr>
          <a:xfrm>
            <a:off x="102100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9" idx="6"/>
            <a:endCxn id="12" idx="2"/>
          </p:cNvCxnSpPr>
          <p:nvPr/>
        </p:nvCxnSpPr>
        <p:spPr>
          <a:xfrm>
            <a:off x="1555034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1829361" y="946086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2363386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2" idx="6"/>
            <a:endCxn id="13" idx="2"/>
          </p:cNvCxnSpPr>
          <p:nvPr/>
        </p:nvCxnSpPr>
        <p:spPr>
          <a:xfrm>
            <a:off x="2089059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6"/>
            <a:endCxn id="16" idx="2"/>
          </p:cNvCxnSpPr>
          <p:nvPr/>
        </p:nvCxnSpPr>
        <p:spPr>
          <a:xfrm>
            <a:off x="2623084" y="1075935"/>
            <a:ext cx="262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>
            <a:spLocks noChangeAspect="1"/>
          </p:cNvSpPr>
          <p:nvPr/>
        </p:nvSpPr>
        <p:spPr>
          <a:xfrm>
            <a:off x="2885767" y="94608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2869690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337725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7" idx="6"/>
            <a:endCxn id="18" idx="2"/>
          </p:cNvCxnSpPr>
          <p:nvPr/>
        </p:nvCxnSpPr>
        <p:spPr>
          <a:xfrm>
            <a:off x="3129388" y="1075935"/>
            <a:ext cx="2478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6"/>
            <a:endCxn id="21" idx="2"/>
          </p:cNvCxnSpPr>
          <p:nvPr/>
        </p:nvCxnSpPr>
        <p:spPr>
          <a:xfrm>
            <a:off x="3636957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>
            <a:spLocks noChangeAspect="1"/>
          </p:cNvSpPr>
          <p:nvPr/>
        </p:nvSpPr>
        <p:spPr>
          <a:xfrm>
            <a:off x="3911284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445309" y="946086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21" idx="6"/>
            <a:endCxn id="22" idx="2"/>
          </p:cNvCxnSpPr>
          <p:nvPr/>
        </p:nvCxnSpPr>
        <p:spPr>
          <a:xfrm>
            <a:off x="4170982" y="1075935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26" idx="2"/>
          </p:cNvCxnSpPr>
          <p:nvPr/>
        </p:nvCxnSpPr>
        <p:spPr>
          <a:xfrm>
            <a:off x="4705007" y="1075935"/>
            <a:ext cx="212017" cy="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>
            <a:spLocks noChangeAspect="1"/>
          </p:cNvSpPr>
          <p:nvPr/>
        </p:nvSpPr>
        <p:spPr>
          <a:xfrm>
            <a:off x="4917024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5451049" y="946702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26" idx="6"/>
            <a:endCxn id="27" idx="2"/>
          </p:cNvCxnSpPr>
          <p:nvPr/>
        </p:nvCxnSpPr>
        <p:spPr>
          <a:xfrm>
            <a:off x="517672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7" idx="6"/>
            <a:endCxn id="30" idx="2"/>
          </p:cNvCxnSpPr>
          <p:nvPr/>
        </p:nvCxnSpPr>
        <p:spPr>
          <a:xfrm>
            <a:off x="5710747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 noChangeAspect="1"/>
          </p:cNvSpPr>
          <p:nvPr/>
        </p:nvSpPr>
        <p:spPr>
          <a:xfrm>
            <a:off x="5985074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6519099" y="946702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>
            <a:stCxn id="30" idx="6"/>
            <a:endCxn id="31" idx="2"/>
          </p:cNvCxnSpPr>
          <p:nvPr/>
        </p:nvCxnSpPr>
        <p:spPr>
          <a:xfrm>
            <a:off x="6244772" y="1076551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6"/>
          </p:cNvCxnSpPr>
          <p:nvPr/>
        </p:nvCxnSpPr>
        <p:spPr>
          <a:xfrm flipV="1">
            <a:off x="6778797" y="1067026"/>
            <a:ext cx="236227" cy="95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>
            <a:spLocks noChangeAspect="1"/>
          </p:cNvSpPr>
          <p:nvPr/>
        </p:nvSpPr>
        <p:spPr>
          <a:xfrm>
            <a:off x="7000159" y="939397"/>
            <a:ext cx="259698" cy="259698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stCxn id="35" idx="6"/>
            <a:endCxn id="37" idx="2"/>
          </p:cNvCxnSpPr>
          <p:nvPr/>
        </p:nvCxnSpPr>
        <p:spPr>
          <a:xfrm>
            <a:off x="7259857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>
            <a:spLocks noChangeAspect="1"/>
          </p:cNvSpPr>
          <p:nvPr/>
        </p:nvSpPr>
        <p:spPr>
          <a:xfrm>
            <a:off x="7534184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8068209" y="939397"/>
            <a:ext cx="259698" cy="25969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7" idx="6"/>
            <a:endCxn id="38" idx="2"/>
          </p:cNvCxnSpPr>
          <p:nvPr/>
        </p:nvCxnSpPr>
        <p:spPr>
          <a:xfrm>
            <a:off x="7793882" y="1069246"/>
            <a:ext cx="27432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>
          <a:xfrm>
            <a:off x="754975" y="913266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8062344" y="915754"/>
            <a:ext cx="259698" cy="25969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x</a:t>
            </a:r>
            <a:r>
              <a:rPr lang="en-US" baseline="-25000" dirty="0" err="1" smtClean="0">
                <a:solidFill>
                  <a:schemeClr val="tx1"/>
                </a:solidFill>
              </a:rPr>
              <a:t>n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3" name="Content Placeholder 1"/>
          <p:cNvSpPr txBox="1">
            <a:spLocks/>
          </p:cNvSpPr>
          <p:nvPr/>
        </p:nvSpPr>
        <p:spPr>
          <a:xfrm>
            <a:off x="-21599" y="1290354"/>
            <a:ext cx="927201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Mark </a:t>
            </a:r>
            <a:r>
              <a:rPr lang="en-US" sz="2800" dirty="0" smtClean="0">
                <a:solidFill>
                  <a:srgbClr val="0000FF"/>
                </a:solidFill>
              </a:rPr>
              <a:t>blue</a:t>
            </a:r>
            <a:r>
              <a:rPr lang="en-US" sz="2800" dirty="0" smtClean="0"/>
              <a:t> any label whose </a:t>
            </a:r>
            <a:r>
              <a:rPr lang="en-US" sz="2800" u="sng" dirty="0" smtClean="0"/>
              <a:t>earliest</a:t>
            </a:r>
            <a:r>
              <a:rPr lang="en-US" sz="2800" dirty="0" smtClean="0"/>
              <a:t> appearance is not from H</a:t>
            </a:r>
          </a:p>
        </p:txBody>
      </p:sp>
      <p:sp>
        <p:nvSpPr>
          <p:cNvPr id="44" name="Content Placeholder 1"/>
          <p:cNvSpPr txBox="1">
            <a:spLocks/>
          </p:cNvSpPr>
          <p:nvPr/>
        </p:nvSpPr>
        <p:spPr>
          <a:xfrm>
            <a:off x="825125" y="223676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45" name="Content Placeholder 1"/>
          <p:cNvSpPr txBox="1">
            <a:spLocks/>
          </p:cNvSpPr>
          <p:nvPr/>
        </p:nvSpPr>
        <p:spPr>
          <a:xfrm>
            <a:off x="1320513" y="225477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14</a:t>
            </a:r>
          </a:p>
        </p:txBody>
      </p:sp>
      <p:sp>
        <p:nvSpPr>
          <p:cNvPr id="46" name="Content Placeholder 1"/>
          <p:cNvSpPr txBox="1">
            <a:spLocks/>
          </p:cNvSpPr>
          <p:nvPr/>
        </p:nvSpPr>
        <p:spPr>
          <a:xfrm>
            <a:off x="946629" y="1862345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c=23</a:t>
            </a:r>
            <a:endParaRPr lang="en-US" sz="2800" baseline="-25000" dirty="0" smtClean="0"/>
          </a:p>
        </p:txBody>
      </p:sp>
      <p:sp>
        <p:nvSpPr>
          <p:cNvPr id="48" name="Content Placeholder 1"/>
          <p:cNvSpPr txBox="1">
            <a:spLocks/>
          </p:cNvSpPr>
          <p:nvPr/>
        </p:nvSpPr>
        <p:spPr>
          <a:xfrm>
            <a:off x="1020589" y="3521251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aseline="-25000" dirty="0" smtClean="0"/>
          </a:p>
        </p:txBody>
      </p:sp>
      <p:sp>
        <p:nvSpPr>
          <p:cNvPr id="51" name="Content Placeholder 1"/>
          <p:cNvSpPr txBox="1">
            <a:spLocks/>
          </p:cNvSpPr>
          <p:nvPr/>
        </p:nvSpPr>
        <p:spPr>
          <a:xfrm>
            <a:off x="861410" y="284401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52" name="Content Placeholder 1"/>
          <p:cNvSpPr txBox="1">
            <a:spLocks/>
          </p:cNvSpPr>
          <p:nvPr/>
        </p:nvSpPr>
        <p:spPr>
          <a:xfrm>
            <a:off x="1356798" y="286201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53" name="Content Placeholder 1"/>
          <p:cNvSpPr txBox="1">
            <a:spLocks/>
          </p:cNvSpPr>
          <p:nvPr/>
        </p:nvSpPr>
        <p:spPr>
          <a:xfrm>
            <a:off x="874652" y="335441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54" name="Content Placeholder 1"/>
          <p:cNvSpPr txBox="1">
            <a:spLocks/>
          </p:cNvSpPr>
          <p:nvPr/>
        </p:nvSpPr>
        <p:spPr>
          <a:xfrm>
            <a:off x="1370040" y="337242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55" name="Content Placeholder 1"/>
          <p:cNvSpPr txBox="1">
            <a:spLocks/>
          </p:cNvSpPr>
          <p:nvPr/>
        </p:nvSpPr>
        <p:spPr>
          <a:xfrm>
            <a:off x="910937" y="396166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7</a:t>
            </a:r>
          </a:p>
        </p:txBody>
      </p:sp>
      <p:sp>
        <p:nvSpPr>
          <p:cNvPr id="56" name="Content Placeholder 1"/>
          <p:cNvSpPr txBox="1">
            <a:spLocks/>
          </p:cNvSpPr>
          <p:nvPr/>
        </p:nvSpPr>
        <p:spPr>
          <a:xfrm>
            <a:off x="1406325" y="397966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16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1019199" y="272449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1521672" y="272449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1058156" y="38266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1560629" y="38266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1"/>
          <p:cNvSpPr txBox="1">
            <a:spLocks/>
          </p:cNvSpPr>
          <p:nvPr/>
        </p:nvSpPr>
        <p:spPr>
          <a:xfrm>
            <a:off x="2961190" y="223910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5</a:t>
            </a:r>
          </a:p>
        </p:txBody>
      </p:sp>
      <p:sp>
        <p:nvSpPr>
          <p:cNvPr id="66" name="Content Placeholder 1"/>
          <p:cNvSpPr txBox="1">
            <a:spLocks/>
          </p:cNvSpPr>
          <p:nvPr/>
        </p:nvSpPr>
        <p:spPr>
          <a:xfrm>
            <a:off x="3456578" y="225711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14</a:t>
            </a:r>
          </a:p>
        </p:txBody>
      </p:sp>
      <p:sp>
        <p:nvSpPr>
          <p:cNvPr id="67" name="Content Placeholder 1"/>
          <p:cNvSpPr txBox="1">
            <a:spLocks/>
          </p:cNvSpPr>
          <p:nvPr/>
        </p:nvSpPr>
        <p:spPr>
          <a:xfrm>
            <a:off x="3022219" y="186469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c=24</a:t>
            </a:r>
            <a:endParaRPr lang="en-US" sz="2800" baseline="-25000" dirty="0" smtClean="0"/>
          </a:p>
        </p:txBody>
      </p:sp>
      <p:sp>
        <p:nvSpPr>
          <p:cNvPr id="68" name="Content Placeholder 1"/>
          <p:cNvSpPr txBox="1">
            <a:spLocks/>
          </p:cNvSpPr>
          <p:nvPr/>
        </p:nvSpPr>
        <p:spPr>
          <a:xfrm>
            <a:off x="3156654" y="3523596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aseline="-25000" dirty="0" smtClean="0"/>
          </a:p>
        </p:txBody>
      </p:sp>
      <p:sp>
        <p:nvSpPr>
          <p:cNvPr id="69" name="Content Placeholder 1"/>
          <p:cNvSpPr txBox="1">
            <a:spLocks/>
          </p:cNvSpPr>
          <p:nvPr/>
        </p:nvSpPr>
        <p:spPr>
          <a:xfrm>
            <a:off x="2997475" y="284635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70" name="Content Placeholder 1"/>
          <p:cNvSpPr txBox="1">
            <a:spLocks/>
          </p:cNvSpPr>
          <p:nvPr/>
        </p:nvSpPr>
        <p:spPr>
          <a:xfrm>
            <a:off x="3492863" y="286436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71" name="Content Placeholder 1"/>
          <p:cNvSpPr txBox="1">
            <a:spLocks/>
          </p:cNvSpPr>
          <p:nvPr/>
        </p:nvSpPr>
        <p:spPr>
          <a:xfrm>
            <a:off x="3010717" y="335675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72" name="Content Placeholder 1"/>
          <p:cNvSpPr txBox="1">
            <a:spLocks/>
          </p:cNvSpPr>
          <p:nvPr/>
        </p:nvSpPr>
        <p:spPr>
          <a:xfrm>
            <a:off x="3506105" y="337476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15</a:t>
            </a:r>
          </a:p>
        </p:txBody>
      </p:sp>
      <p:sp>
        <p:nvSpPr>
          <p:cNvPr id="73" name="Content Placeholder 1"/>
          <p:cNvSpPr txBox="1">
            <a:spLocks/>
          </p:cNvSpPr>
          <p:nvPr/>
        </p:nvSpPr>
        <p:spPr>
          <a:xfrm>
            <a:off x="3047002" y="396400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7</a:t>
            </a:r>
          </a:p>
        </p:txBody>
      </p:sp>
      <p:sp>
        <p:nvSpPr>
          <p:cNvPr id="74" name="Content Placeholder 1"/>
          <p:cNvSpPr txBox="1">
            <a:spLocks/>
          </p:cNvSpPr>
          <p:nvPr/>
        </p:nvSpPr>
        <p:spPr>
          <a:xfrm>
            <a:off x="3542390" y="398201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16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155264" y="27268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3657737" y="272684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3194221" y="382898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3696694" y="382898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Content Placeholder 1"/>
          <p:cNvSpPr txBox="1">
            <a:spLocks/>
          </p:cNvSpPr>
          <p:nvPr/>
        </p:nvSpPr>
        <p:spPr>
          <a:xfrm>
            <a:off x="4924910" y="225813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21</a:t>
            </a:r>
          </a:p>
        </p:txBody>
      </p:sp>
      <p:sp>
        <p:nvSpPr>
          <p:cNvPr id="86" name="Content Placeholder 1"/>
          <p:cNvSpPr txBox="1">
            <a:spLocks/>
          </p:cNvSpPr>
          <p:nvPr/>
        </p:nvSpPr>
        <p:spPr>
          <a:xfrm>
            <a:off x="5420298" y="227614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87" name="Content Placeholder 1"/>
          <p:cNvSpPr txBox="1">
            <a:spLocks/>
          </p:cNvSpPr>
          <p:nvPr/>
        </p:nvSpPr>
        <p:spPr>
          <a:xfrm>
            <a:off x="4973844" y="188372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c=25</a:t>
            </a:r>
            <a:endParaRPr lang="en-US" sz="2800" baseline="-25000" dirty="0" smtClean="0"/>
          </a:p>
        </p:txBody>
      </p:sp>
      <p:sp>
        <p:nvSpPr>
          <p:cNvPr id="89" name="Content Placeholder 1"/>
          <p:cNvSpPr txBox="1">
            <a:spLocks/>
          </p:cNvSpPr>
          <p:nvPr/>
        </p:nvSpPr>
        <p:spPr>
          <a:xfrm>
            <a:off x="4961195" y="286538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22</a:t>
            </a:r>
          </a:p>
        </p:txBody>
      </p:sp>
      <p:sp>
        <p:nvSpPr>
          <p:cNvPr id="90" name="Content Placeholder 1"/>
          <p:cNvSpPr txBox="1">
            <a:spLocks/>
          </p:cNvSpPr>
          <p:nvPr/>
        </p:nvSpPr>
        <p:spPr>
          <a:xfrm>
            <a:off x="5456583" y="288339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13</a:t>
            </a:r>
          </a:p>
        </p:txBody>
      </p:sp>
      <p:sp>
        <p:nvSpPr>
          <p:cNvPr id="92" name="Content Placeholder 1"/>
          <p:cNvSpPr txBox="1">
            <a:spLocks/>
          </p:cNvSpPr>
          <p:nvPr/>
        </p:nvSpPr>
        <p:spPr>
          <a:xfrm>
            <a:off x="5179545" y="339379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13</a:t>
            </a:r>
          </a:p>
        </p:txBody>
      </p:sp>
      <p:sp>
        <p:nvSpPr>
          <p:cNvPr id="94" name="Content Placeholder 1"/>
          <p:cNvSpPr txBox="1">
            <a:spLocks/>
          </p:cNvSpPr>
          <p:nvPr/>
        </p:nvSpPr>
        <p:spPr>
          <a:xfrm>
            <a:off x="5215830" y="4001043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14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5118984" y="274587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5621457" y="2745873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5370134" y="38480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Content Placeholder 1"/>
          <p:cNvSpPr txBox="1">
            <a:spLocks/>
          </p:cNvSpPr>
          <p:nvPr/>
        </p:nvSpPr>
        <p:spPr>
          <a:xfrm>
            <a:off x="6964215" y="226048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30</a:t>
            </a:r>
          </a:p>
        </p:txBody>
      </p:sp>
      <p:sp>
        <p:nvSpPr>
          <p:cNvPr id="103" name="Content Placeholder 1"/>
          <p:cNvSpPr txBox="1">
            <a:spLocks/>
          </p:cNvSpPr>
          <p:nvPr/>
        </p:nvSpPr>
        <p:spPr>
          <a:xfrm>
            <a:off x="7459603" y="227849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5</a:t>
            </a:r>
          </a:p>
        </p:txBody>
      </p:sp>
      <p:sp>
        <p:nvSpPr>
          <p:cNvPr id="104" name="Content Placeholder 1"/>
          <p:cNvSpPr txBox="1">
            <a:spLocks/>
          </p:cNvSpPr>
          <p:nvPr/>
        </p:nvSpPr>
        <p:spPr>
          <a:xfrm>
            <a:off x="6964769" y="1886065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c=26</a:t>
            </a:r>
            <a:endParaRPr lang="en-US" sz="2800" baseline="-25000" dirty="0" smtClean="0"/>
          </a:p>
        </p:txBody>
      </p:sp>
      <p:sp>
        <p:nvSpPr>
          <p:cNvPr id="106" name="Content Placeholder 1"/>
          <p:cNvSpPr txBox="1">
            <a:spLocks/>
          </p:cNvSpPr>
          <p:nvPr/>
        </p:nvSpPr>
        <p:spPr>
          <a:xfrm>
            <a:off x="7000500" y="286773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31</a:t>
            </a:r>
          </a:p>
        </p:txBody>
      </p:sp>
      <p:sp>
        <p:nvSpPr>
          <p:cNvPr id="107" name="Content Placeholder 1"/>
          <p:cNvSpPr txBox="1">
            <a:spLocks/>
          </p:cNvSpPr>
          <p:nvPr/>
        </p:nvSpPr>
        <p:spPr>
          <a:xfrm>
            <a:off x="7495888" y="288573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r>
              <a:rPr lang="en-US" sz="2800" baseline="-25000" dirty="0" smtClean="0"/>
              <a:t>6</a:t>
            </a:r>
          </a:p>
        </p:txBody>
      </p:sp>
      <p:sp>
        <p:nvSpPr>
          <p:cNvPr id="109" name="Content Placeholder 1"/>
          <p:cNvSpPr txBox="1">
            <a:spLocks/>
          </p:cNvSpPr>
          <p:nvPr/>
        </p:nvSpPr>
        <p:spPr>
          <a:xfrm>
            <a:off x="7158289" y="3396140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baseline="-25000" dirty="0" smtClean="0">
                <a:solidFill>
                  <a:srgbClr val="0000FF"/>
                </a:solidFill>
              </a:rPr>
              <a:t>26</a:t>
            </a: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7158289" y="27482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7660762" y="2748218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Content Placeholder 1"/>
          <p:cNvSpPr txBox="1">
            <a:spLocks/>
          </p:cNvSpPr>
          <p:nvPr/>
        </p:nvSpPr>
        <p:spPr>
          <a:xfrm>
            <a:off x="140645" y="185248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s-IS" sz="2800" dirty="0" smtClean="0"/>
              <a:t>…</a:t>
            </a:r>
            <a:endParaRPr lang="en-US" sz="2800" baseline="-25000" dirty="0" smtClean="0"/>
          </a:p>
        </p:txBody>
      </p:sp>
      <p:sp>
        <p:nvSpPr>
          <p:cNvPr id="124" name="Content Placeholder 1"/>
          <p:cNvSpPr txBox="1">
            <a:spLocks/>
          </p:cNvSpPr>
          <p:nvPr/>
        </p:nvSpPr>
        <p:spPr>
          <a:xfrm>
            <a:off x="8191498" y="1830520"/>
            <a:ext cx="958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s-IS" sz="2800" dirty="0" smtClean="0"/>
              <a:t>…</a:t>
            </a:r>
            <a:endParaRPr lang="en-US" sz="2800" baseline="-25000" dirty="0" smtClean="0"/>
          </a:p>
        </p:txBody>
      </p:sp>
      <p:sp>
        <p:nvSpPr>
          <p:cNvPr id="110" name="Content Placeholder 1"/>
          <p:cNvSpPr txBox="1">
            <a:spLocks/>
          </p:cNvSpPr>
          <p:nvPr/>
        </p:nvSpPr>
        <p:spPr>
          <a:xfrm>
            <a:off x="-67387" y="4542321"/>
            <a:ext cx="10058653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1489075" algn="l"/>
              </a:tabLst>
            </a:pPr>
            <a:r>
              <a:rPr lang="en-US" sz="2800" dirty="0" smtClean="0"/>
              <a:t>Lemma 1: all </a:t>
            </a:r>
            <a:r>
              <a:rPr lang="en-US" sz="2800" dirty="0" smtClean="0">
                <a:solidFill>
                  <a:srgbClr val="0000FF"/>
                </a:solidFill>
              </a:rPr>
              <a:t>blue</a:t>
            </a:r>
            <a:r>
              <a:rPr lang="en-US" sz="2800" dirty="0" smtClean="0"/>
              <a:t> labels can be extracted from memory of A</a:t>
            </a:r>
            <a:br>
              <a:rPr lang="en-US" sz="2800" dirty="0" smtClean="0"/>
            </a:br>
            <a:r>
              <a:rPr lang="en-US" sz="2800" dirty="0" smtClean="0"/>
              <a:t>	without querying H (so |</a:t>
            </a:r>
            <a:r>
              <a:rPr lang="en-US" sz="2800" dirty="0" smtClean="0">
                <a:solidFill>
                  <a:srgbClr val="0000FF"/>
                </a:solidFill>
              </a:rPr>
              <a:t>blue set</a:t>
            </a:r>
            <a:r>
              <a:rPr lang="en-US" sz="2800" dirty="0" smtClean="0"/>
              <a:t>| </a:t>
            </a:r>
            <a:r>
              <a:rPr lang="en-US" sz="2800" dirty="0">
                <a:sym typeface="Symbol"/>
              </a:rPr>
              <a:t></a:t>
            </a:r>
            <a:r>
              <a:rPr lang="en-US" sz="2800" dirty="0"/>
              <a:t> </a:t>
            </a:r>
            <a:r>
              <a:rPr lang="en-US" sz="2800" dirty="0" smtClean="0"/>
              <a:t>p)</a:t>
            </a:r>
          </a:p>
        </p:txBody>
      </p:sp>
      <p:sp>
        <p:nvSpPr>
          <p:cNvPr id="111" name="Content Placeholder 1"/>
          <p:cNvSpPr txBox="1">
            <a:spLocks/>
          </p:cNvSpPr>
          <p:nvPr/>
        </p:nvSpPr>
        <p:spPr>
          <a:xfrm>
            <a:off x="68997" y="5501699"/>
            <a:ext cx="927201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1489075" algn="l"/>
              </a:tabLst>
            </a:pPr>
            <a:r>
              <a:rPr lang="en-US" sz="2800" dirty="0" smtClean="0"/>
              <a:t>Lemma 2: Time to answer c </a:t>
            </a:r>
            <a:r>
              <a:rPr lang="en-US" sz="2800" dirty="0" smtClean="0">
                <a:sym typeface="Symbol"/>
              </a:rPr>
              <a:t> distance from nearest </a:t>
            </a:r>
            <a:r>
              <a:rPr lang="en-US" sz="2800" dirty="0" smtClean="0">
                <a:solidFill>
                  <a:srgbClr val="0000FF"/>
                </a:solidFill>
                <a:sym typeface="Symbol"/>
              </a:rPr>
              <a:t>blue</a:t>
            </a:r>
            <a:endParaRPr lang="en-US" sz="2800" dirty="0" smtClean="0">
              <a:solidFill>
                <a:srgbClr val="0000FF"/>
              </a:solidFill>
            </a:endParaRPr>
          </a:p>
        </p:txBody>
      </p:sp>
      <p:sp>
        <p:nvSpPr>
          <p:cNvPr id="88" name="Content Placeholder 1"/>
          <p:cNvSpPr txBox="1">
            <a:spLocks/>
          </p:cNvSpPr>
          <p:nvPr/>
        </p:nvSpPr>
        <p:spPr>
          <a:xfrm>
            <a:off x="71192" y="5995474"/>
            <a:ext cx="927201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1489075" algn="l"/>
              </a:tabLst>
            </a:pPr>
            <a:r>
              <a:rPr lang="en-US" sz="2800" u="sng" dirty="0" smtClean="0"/>
              <a:t>Conclusion</a:t>
            </a:r>
            <a:r>
              <a:rPr lang="en-US" sz="2800" dirty="0" smtClean="0"/>
              <a:t>: storage pw </a:t>
            </a:r>
            <a:r>
              <a:rPr lang="en-US" sz="2800" dirty="0">
                <a:sym typeface="Symbol"/>
              </a:rPr>
              <a:t></a:t>
            </a:r>
            <a:r>
              <a:rPr lang="en-US" sz="2800" dirty="0"/>
              <a:t> </a:t>
            </a:r>
            <a:r>
              <a:rPr lang="en-US" sz="2800" dirty="0" smtClean="0"/>
              <a:t> time </a:t>
            </a:r>
            <a:r>
              <a:rPr lang="en-US" sz="2800" dirty="0" smtClean="0">
                <a:sym typeface="Symbol"/>
              </a:rPr>
              <a:t> </a:t>
            </a:r>
            <a:r>
              <a:rPr lang="en-US" sz="2800" dirty="0" smtClean="0"/>
              <a:t>n/(2p)</a:t>
            </a:r>
            <a:endParaRPr lang="en-US" sz="28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269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Talk Outline</a:t>
            </a:r>
            <a:endParaRPr lang="en-US" dirty="0"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5764"/>
            <a:ext cx="8229600" cy="76182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Memory-hard functions for password hashing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782362"/>
            <a:ext cx="4572000" cy="58477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</a:rPr>
              <a:t>Design of </a:t>
            </a:r>
            <a:r>
              <a:rPr lang="en-US" sz="3200" dirty="0" err="1" smtClean="0">
                <a:solidFill>
                  <a:prstClr val="black"/>
                </a:solidFill>
              </a:rPr>
              <a:t>scrypt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2506019"/>
            <a:ext cx="938834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</a:rPr>
              <a:t>How to measure cost: cumulative complexity (cc)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017849"/>
            <a:ext cx="914357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tabLst>
                <a:tab pos="2171700" algn="l"/>
              </a:tabLst>
            </a:pPr>
            <a:r>
              <a:rPr lang="en-US" sz="3200" dirty="0" smtClean="0">
                <a:solidFill>
                  <a:srgbClr val="0000FF"/>
                </a:solidFill>
              </a:rPr>
              <a:t>Main Result:	cc</a:t>
            </a:r>
            <a:r>
              <a:rPr lang="en-US" sz="3200" dirty="0">
                <a:solidFill>
                  <a:srgbClr val="0000FF"/>
                </a:solidFill>
              </a:rPr>
              <a:t>(</a:t>
            </a:r>
            <a:r>
              <a:rPr lang="en-US" sz="3200" dirty="0" err="1">
                <a:solidFill>
                  <a:srgbClr val="0000FF"/>
                </a:solidFill>
              </a:rPr>
              <a:t>scrypt</a:t>
            </a:r>
            <a:r>
              <a:rPr lang="en-US" sz="3200" dirty="0">
                <a:solidFill>
                  <a:srgbClr val="0000FF"/>
                </a:solidFill>
              </a:rPr>
              <a:t>) is </a:t>
            </a:r>
            <a:r>
              <a:rPr lang="en-US" sz="3200" dirty="0" smtClean="0">
                <a:solidFill>
                  <a:srgbClr val="0000FF"/>
                </a:solidFill>
              </a:rPr>
              <a:t>highest possible n</a:t>
            </a:r>
            <a:r>
              <a:rPr lang="en-US" sz="3200" baseline="30000" dirty="0" smtClean="0">
                <a:solidFill>
                  <a:srgbClr val="0000FF"/>
                </a:solidFill>
              </a:rPr>
              <a:t>2</a:t>
            </a:r>
            <a:r>
              <a:rPr lang="en-US" sz="3200" dirty="0" smtClean="0">
                <a:solidFill>
                  <a:srgbClr val="0000FF"/>
                </a:solidFill>
              </a:rPr>
              <a:t/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	in </a:t>
            </a:r>
            <a:r>
              <a:rPr lang="en-US" sz="3200" dirty="0">
                <a:solidFill>
                  <a:srgbClr val="0000FF"/>
                </a:solidFill>
              </a:rPr>
              <a:t>parallel RO model </a:t>
            </a:r>
          </a:p>
        </p:txBody>
      </p:sp>
      <p:sp>
        <p:nvSpPr>
          <p:cNvPr id="8" name="Rectangle 7"/>
          <p:cNvSpPr/>
          <p:nvPr/>
        </p:nvSpPr>
        <p:spPr>
          <a:xfrm>
            <a:off x="571624" y="3249376"/>
            <a:ext cx="8356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/>
              <a:t>scrypt</a:t>
            </a:r>
            <a:r>
              <a:rPr lang="en-US" sz="3200" dirty="0"/>
              <a:t>: </a:t>
            </a:r>
            <a:r>
              <a:rPr lang="en-US" sz="3200" dirty="0" smtClean="0"/>
              <a:t>very simple </a:t>
            </a:r>
            <a:r>
              <a:rPr lang="en-US" sz="3200" dirty="0" err="1"/>
              <a:t>dMHF</a:t>
            </a:r>
            <a:r>
              <a:rPr lang="en-US" sz="3200" dirty="0"/>
              <a:t> (and </a:t>
            </a:r>
            <a:r>
              <a:rPr lang="en-US" sz="3200" dirty="0" err="1"/>
              <a:t>iMHF</a:t>
            </a:r>
            <a:r>
              <a:rPr lang="en-US" sz="3200" dirty="0"/>
              <a:t> won’t work)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5" y="917694"/>
            <a:ext cx="505219" cy="5052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5" y="1894265"/>
            <a:ext cx="505219" cy="50521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5" y="2585576"/>
            <a:ext cx="505219" cy="50521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5" y="3328933"/>
            <a:ext cx="505219" cy="505219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52734" y="5069952"/>
            <a:ext cx="5627913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tabLst>
                <a:tab pos="2171700" algn="l"/>
              </a:tabLst>
            </a:pPr>
            <a:r>
              <a:rPr lang="en-US" sz="3200" dirty="0" smtClean="0">
                <a:solidFill>
                  <a:prstClr val="black"/>
                </a:solidFill>
              </a:rPr>
              <a:t>Proof in two parts 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3880" y="6011953"/>
            <a:ext cx="938096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tabLst>
                <a:tab pos="2171700" algn="l"/>
              </a:tabLst>
            </a:pPr>
            <a:r>
              <a:rPr lang="en-US" sz="3200" dirty="0" smtClean="0">
                <a:solidFill>
                  <a:prstClr val="black"/>
                </a:solidFill>
              </a:rPr>
              <a:t>2. cumulative complexity of n challenges </a:t>
            </a:r>
            <a:endParaRPr lang="en-US" sz="3200" dirty="0">
              <a:solidFill>
                <a:prstClr val="black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25" y="5608613"/>
            <a:ext cx="505219" cy="505219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328030" y="5559143"/>
            <a:ext cx="938096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tabLst>
                <a:tab pos="2171700" algn="l"/>
              </a:tabLst>
            </a:pPr>
            <a:r>
              <a:rPr lang="en-US" sz="3200" dirty="0" smtClean="0">
                <a:solidFill>
                  <a:prstClr val="black"/>
                </a:solidFill>
              </a:rPr>
              <a:t>1. memory vs. time to answer one random challenge </a:t>
            </a:r>
            <a:endParaRPr lang="en-U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610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How to go from this</a:t>
            </a:r>
            <a:r>
              <a:rPr lang="is-IS" dirty="0" smtClean="0">
                <a:latin typeface="+mn-lt"/>
              </a:rPr>
              <a:t>…</a:t>
            </a:r>
            <a:endParaRPr lang="en-US" dirty="0">
              <a:latin typeface="+mn-lt"/>
            </a:endParaRPr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743590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0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6" idx="6"/>
            <a:endCxn id="28" idx="2"/>
          </p:cNvCxnSpPr>
          <p:nvPr/>
        </p:nvCxnSpPr>
        <p:spPr>
          <a:xfrm>
            <a:off x="1264290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>
            <a:spLocks noChangeAspect="1"/>
          </p:cNvSpPr>
          <p:nvPr/>
        </p:nvSpPr>
        <p:spPr>
          <a:xfrm>
            <a:off x="1602402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28" idx="6"/>
            <a:endCxn id="30" idx="2"/>
          </p:cNvCxnSpPr>
          <p:nvPr/>
        </p:nvCxnSpPr>
        <p:spPr>
          <a:xfrm>
            <a:off x="2123102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 noChangeAspect="1"/>
          </p:cNvSpPr>
          <p:nvPr/>
        </p:nvSpPr>
        <p:spPr>
          <a:xfrm>
            <a:off x="2461214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30" idx="6"/>
            <a:endCxn id="32" idx="2"/>
          </p:cNvCxnSpPr>
          <p:nvPr/>
        </p:nvCxnSpPr>
        <p:spPr>
          <a:xfrm>
            <a:off x="2981914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>
            <a:spLocks noChangeAspect="1"/>
          </p:cNvSpPr>
          <p:nvPr/>
        </p:nvSpPr>
        <p:spPr>
          <a:xfrm>
            <a:off x="3320026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32" idx="6"/>
          </p:cNvCxnSpPr>
          <p:nvPr/>
        </p:nvCxnSpPr>
        <p:spPr>
          <a:xfrm>
            <a:off x="3840726" y="1682456"/>
            <a:ext cx="343553" cy="159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>
            <a:spLocks noChangeAspect="1"/>
          </p:cNvSpPr>
          <p:nvPr/>
        </p:nvSpPr>
        <p:spPr>
          <a:xfrm>
            <a:off x="4178838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>
            <a:stCxn id="34" idx="6"/>
            <a:endCxn id="36" idx="2"/>
          </p:cNvCxnSpPr>
          <p:nvPr/>
        </p:nvCxnSpPr>
        <p:spPr>
          <a:xfrm>
            <a:off x="4699538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>
            <a:spLocks noChangeAspect="1"/>
          </p:cNvSpPr>
          <p:nvPr/>
        </p:nvSpPr>
        <p:spPr>
          <a:xfrm>
            <a:off x="5037650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37" name="Straight Arrow Connector 36"/>
          <p:cNvCxnSpPr>
            <a:stCxn id="36" idx="6"/>
            <a:endCxn id="38" idx="2"/>
          </p:cNvCxnSpPr>
          <p:nvPr/>
        </p:nvCxnSpPr>
        <p:spPr>
          <a:xfrm>
            <a:off x="5558350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>
            <a:spLocks noChangeAspect="1"/>
          </p:cNvSpPr>
          <p:nvPr/>
        </p:nvSpPr>
        <p:spPr>
          <a:xfrm>
            <a:off x="5896462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6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8" idx="6"/>
            <a:endCxn id="40" idx="2"/>
          </p:cNvCxnSpPr>
          <p:nvPr/>
        </p:nvCxnSpPr>
        <p:spPr>
          <a:xfrm>
            <a:off x="6417162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>
          <a:xfrm>
            <a:off x="6755274" y="1422106"/>
            <a:ext cx="520700" cy="520700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/>
          <p:cNvCxnSpPr>
            <a:stCxn id="40" idx="6"/>
            <a:endCxn id="42" idx="2"/>
          </p:cNvCxnSpPr>
          <p:nvPr/>
        </p:nvCxnSpPr>
        <p:spPr>
          <a:xfrm>
            <a:off x="7275974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>
            <a:spLocks noChangeAspect="1"/>
          </p:cNvSpPr>
          <p:nvPr/>
        </p:nvSpPr>
        <p:spPr>
          <a:xfrm>
            <a:off x="7614086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x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n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6" name="Content Placeholder 1"/>
          <p:cNvSpPr>
            <a:spLocks noGrp="1"/>
          </p:cNvSpPr>
          <p:nvPr>
            <p:ph idx="1"/>
          </p:nvPr>
        </p:nvSpPr>
        <p:spPr>
          <a:xfrm>
            <a:off x="79369" y="3015816"/>
            <a:ext cx="6108700" cy="6592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Single random challenge: memory </a:t>
            </a:r>
            <a:r>
              <a:rPr lang="en-US" sz="2800" dirty="0" smtClean="0">
                <a:sym typeface="Symbol"/>
              </a:rPr>
              <a:t></a:t>
            </a:r>
            <a:endParaRPr lang="en-US" sz="2800" dirty="0">
              <a:cs typeface="Times New Roman" charset="0"/>
            </a:endParaRPr>
          </a:p>
        </p:txBody>
      </p:sp>
      <p:sp>
        <p:nvSpPr>
          <p:cNvPr id="45" name="Content Placeholder 1"/>
          <p:cNvSpPr txBox="1">
            <a:spLocks/>
          </p:cNvSpPr>
          <p:nvPr/>
        </p:nvSpPr>
        <p:spPr>
          <a:xfrm>
            <a:off x="0" y="713818"/>
            <a:ext cx="610870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smtClean="0"/>
              <a:t>H: {0,1}</a:t>
            </a:r>
            <a:r>
              <a:rPr lang="en-US" sz="2800" baseline="30000" smtClean="0"/>
              <a:t>* </a:t>
            </a:r>
            <a:r>
              <a:rPr lang="en-US" sz="2800" smtClean="0">
                <a:sym typeface="Symbol"/>
              </a:rPr>
              <a:t> </a:t>
            </a:r>
            <a:r>
              <a:rPr lang="en-US" sz="2800" smtClean="0"/>
              <a:t>{0,1}</a:t>
            </a:r>
            <a:r>
              <a:rPr lang="en-US" sz="2800" baseline="30000" smtClean="0"/>
              <a:t>w </a:t>
            </a:r>
            <a:r>
              <a:rPr lang="en-US" sz="2800" smtClean="0"/>
              <a:t>random oracle</a:t>
            </a:r>
            <a:endParaRPr lang="en-US" dirty="0">
              <a:cs typeface="Times New Roman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441386" y="2780666"/>
            <a:ext cx="63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nw</a:t>
            </a:r>
            <a:endParaRPr lang="en-US" sz="2800" dirty="0"/>
          </a:p>
        </p:txBody>
      </p:sp>
      <p:sp>
        <p:nvSpPr>
          <p:cNvPr id="43" name="Rectangle 42"/>
          <p:cNvSpPr/>
          <p:nvPr/>
        </p:nvSpPr>
        <p:spPr>
          <a:xfrm>
            <a:off x="5590021" y="3228196"/>
            <a:ext cx="3666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800" dirty="0" smtClean="0">
                <a:solidFill>
                  <a:prstClr val="black"/>
                </a:solidFill>
                <a:sym typeface="Symbol"/>
              </a:rPr>
              <a:t>2</a:t>
            </a:r>
            <a:endParaRPr lang="en-US" sz="2800" dirty="0">
              <a:solidFill>
                <a:prstClr val="black"/>
              </a:solidFill>
              <a:cs typeface="Times New Roman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5447388" y="3331827"/>
            <a:ext cx="631949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6407589" y="3331827"/>
            <a:ext cx="916023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6679144" y="2780666"/>
            <a:ext cx="3733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sym typeface="Symbol"/>
              </a:rPr>
              <a:t>1</a:t>
            </a:r>
            <a:endParaRPr lang="en-US" sz="2800" dirty="0"/>
          </a:p>
        </p:txBody>
      </p:sp>
      <p:sp>
        <p:nvSpPr>
          <p:cNvPr id="49" name="Rectangle 48"/>
          <p:cNvSpPr/>
          <p:nvPr/>
        </p:nvSpPr>
        <p:spPr>
          <a:xfrm>
            <a:off x="6474290" y="3230806"/>
            <a:ext cx="8502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800" dirty="0" smtClean="0">
                <a:solidFill>
                  <a:prstClr val="black"/>
                </a:solidFill>
                <a:sym typeface="Symbol"/>
              </a:rPr>
              <a:t>time</a:t>
            </a:r>
            <a:endParaRPr lang="en-US" sz="2800" dirty="0">
              <a:solidFill>
                <a:prstClr val="black"/>
              </a:solidFill>
              <a:cs typeface="Times New Roman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086929" y="3047218"/>
            <a:ext cx="3498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ym typeface="Symbol"/>
              </a:rPr>
              <a:t>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5181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is-IS" dirty="0" smtClean="0">
                <a:latin typeface="+mn-lt"/>
              </a:rPr>
              <a:t>… </a:t>
            </a:r>
            <a:r>
              <a:rPr lang="en-US" dirty="0" smtClean="0">
                <a:latin typeface="+mn-lt"/>
              </a:rPr>
              <a:t>to cc(n challenges)</a:t>
            </a:r>
            <a:endParaRPr lang="en-US" dirty="0">
              <a:latin typeface="+mn-lt"/>
            </a:endParaRPr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743590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0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6" idx="6"/>
            <a:endCxn id="28" idx="2"/>
          </p:cNvCxnSpPr>
          <p:nvPr/>
        </p:nvCxnSpPr>
        <p:spPr>
          <a:xfrm>
            <a:off x="1264290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>
            <a:spLocks noChangeAspect="1"/>
          </p:cNvSpPr>
          <p:nvPr/>
        </p:nvSpPr>
        <p:spPr>
          <a:xfrm>
            <a:off x="1602402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28" idx="6"/>
            <a:endCxn id="30" idx="2"/>
          </p:cNvCxnSpPr>
          <p:nvPr/>
        </p:nvCxnSpPr>
        <p:spPr>
          <a:xfrm>
            <a:off x="2123102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 noChangeAspect="1"/>
          </p:cNvSpPr>
          <p:nvPr/>
        </p:nvSpPr>
        <p:spPr>
          <a:xfrm>
            <a:off x="2461214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30" idx="6"/>
            <a:endCxn id="32" idx="2"/>
          </p:cNvCxnSpPr>
          <p:nvPr/>
        </p:nvCxnSpPr>
        <p:spPr>
          <a:xfrm>
            <a:off x="2981914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>
            <a:spLocks noChangeAspect="1"/>
          </p:cNvSpPr>
          <p:nvPr/>
        </p:nvSpPr>
        <p:spPr>
          <a:xfrm>
            <a:off x="3320026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32" idx="6"/>
          </p:cNvCxnSpPr>
          <p:nvPr/>
        </p:nvCxnSpPr>
        <p:spPr>
          <a:xfrm>
            <a:off x="3840726" y="1682456"/>
            <a:ext cx="343553" cy="159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>
            <a:spLocks noChangeAspect="1"/>
          </p:cNvSpPr>
          <p:nvPr/>
        </p:nvSpPr>
        <p:spPr>
          <a:xfrm>
            <a:off x="4178838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>
            <a:stCxn id="34" idx="6"/>
            <a:endCxn id="36" idx="2"/>
          </p:cNvCxnSpPr>
          <p:nvPr/>
        </p:nvCxnSpPr>
        <p:spPr>
          <a:xfrm>
            <a:off x="4699538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>
            <a:spLocks noChangeAspect="1"/>
          </p:cNvSpPr>
          <p:nvPr/>
        </p:nvSpPr>
        <p:spPr>
          <a:xfrm>
            <a:off x="5037650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37" name="Straight Arrow Connector 36"/>
          <p:cNvCxnSpPr>
            <a:stCxn id="36" idx="6"/>
            <a:endCxn id="38" idx="2"/>
          </p:cNvCxnSpPr>
          <p:nvPr/>
        </p:nvCxnSpPr>
        <p:spPr>
          <a:xfrm>
            <a:off x="5558350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>
            <a:spLocks noChangeAspect="1"/>
          </p:cNvSpPr>
          <p:nvPr/>
        </p:nvSpPr>
        <p:spPr>
          <a:xfrm>
            <a:off x="5896462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6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8" idx="6"/>
            <a:endCxn id="40" idx="2"/>
          </p:cNvCxnSpPr>
          <p:nvPr/>
        </p:nvCxnSpPr>
        <p:spPr>
          <a:xfrm>
            <a:off x="6417162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>
          <a:xfrm>
            <a:off x="6755274" y="1422106"/>
            <a:ext cx="520700" cy="520700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/>
          <p:cNvCxnSpPr>
            <a:stCxn id="40" idx="6"/>
            <a:endCxn id="42" idx="2"/>
          </p:cNvCxnSpPr>
          <p:nvPr/>
        </p:nvCxnSpPr>
        <p:spPr>
          <a:xfrm>
            <a:off x="7275974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>
            <a:spLocks noChangeAspect="1"/>
          </p:cNvSpPr>
          <p:nvPr/>
        </p:nvSpPr>
        <p:spPr>
          <a:xfrm>
            <a:off x="7614086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x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n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>
          <a:xfrm>
            <a:off x="1665674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>
            <a:spLocks noChangeAspect="1"/>
          </p:cNvSpPr>
          <p:nvPr/>
        </p:nvSpPr>
        <p:spPr>
          <a:xfrm>
            <a:off x="2524486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>
          <a:xfrm>
            <a:off x="3383298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4242110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100922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5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5959734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6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6818546" y="2387726"/>
            <a:ext cx="520700" cy="520700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7677358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n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70"/>
          <p:cNvCxnSpPr>
            <a:stCxn id="32" idx="4"/>
            <a:endCxn id="46" idx="0"/>
          </p:cNvCxnSpPr>
          <p:nvPr/>
        </p:nvCxnSpPr>
        <p:spPr>
          <a:xfrm flipH="1">
            <a:off x="1926024" y="1942806"/>
            <a:ext cx="1654352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34" idx="4"/>
            <a:endCxn id="48" idx="0"/>
          </p:cNvCxnSpPr>
          <p:nvPr/>
        </p:nvCxnSpPr>
        <p:spPr>
          <a:xfrm flipH="1">
            <a:off x="2784836" y="1942806"/>
            <a:ext cx="1654352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38" idx="4"/>
            <a:endCxn id="50" idx="0"/>
          </p:cNvCxnSpPr>
          <p:nvPr/>
        </p:nvCxnSpPr>
        <p:spPr>
          <a:xfrm flipH="1">
            <a:off x="3643648" y="1942806"/>
            <a:ext cx="2513164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28" idx="4"/>
            <a:endCxn id="52" idx="0"/>
          </p:cNvCxnSpPr>
          <p:nvPr/>
        </p:nvCxnSpPr>
        <p:spPr>
          <a:xfrm>
            <a:off x="1862752" y="1942806"/>
            <a:ext cx="2639708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42" idx="4"/>
            <a:endCxn id="54" idx="0"/>
          </p:cNvCxnSpPr>
          <p:nvPr/>
        </p:nvCxnSpPr>
        <p:spPr>
          <a:xfrm flipH="1">
            <a:off x="5361272" y="1942806"/>
            <a:ext cx="2513164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34" idx="4"/>
            <a:endCxn id="58" idx="0"/>
          </p:cNvCxnSpPr>
          <p:nvPr/>
        </p:nvCxnSpPr>
        <p:spPr>
          <a:xfrm>
            <a:off x="4439188" y="1942806"/>
            <a:ext cx="1780896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38" idx="4"/>
            <a:endCxn id="64" idx="0"/>
          </p:cNvCxnSpPr>
          <p:nvPr/>
        </p:nvCxnSpPr>
        <p:spPr>
          <a:xfrm>
            <a:off x="6156812" y="1942806"/>
            <a:ext cx="1780896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Content Placeholder 1"/>
          <p:cNvSpPr>
            <a:spLocks noGrp="1"/>
          </p:cNvSpPr>
          <p:nvPr>
            <p:ph idx="1"/>
          </p:nvPr>
        </p:nvSpPr>
        <p:spPr>
          <a:xfrm>
            <a:off x="0" y="713818"/>
            <a:ext cx="6108700" cy="6592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H: {0,1}</a:t>
            </a:r>
            <a:r>
              <a:rPr lang="en-US" sz="2800" baseline="30000" dirty="0" smtClean="0"/>
              <a:t>* </a:t>
            </a:r>
            <a:r>
              <a:rPr lang="en-US" sz="2800" dirty="0" smtClean="0">
                <a:sym typeface="Symbol"/>
              </a:rPr>
              <a:t> </a:t>
            </a:r>
            <a:r>
              <a:rPr lang="en-US" sz="2800" dirty="0" smtClean="0"/>
              <a:t>{0,1}</a:t>
            </a:r>
            <a:r>
              <a:rPr lang="en-US" sz="2800" baseline="30000" dirty="0" smtClean="0"/>
              <a:t>w </a:t>
            </a:r>
            <a:r>
              <a:rPr lang="en-US" sz="2800" dirty="0" smtClean="0"/>
              <a:t>random oracle</a:t>
            </a:r>
            <a:endParaRPr lang="en-US" dirty="0">
              <a:cs typeface="Times New Roman" charset="0"/>
            </a:endParaRPr>
          </a:p>
        </p:txBody>
      </p:sp>
      <p:cxnSp>
        <p:nvCxnSpPr>
          <p:cNvPr id="3" name="Elbow Connector 2"/>
          <p:cNvCxnSpPr>
            <a:stCxn id="42" idx="6"/>
            <a:endCxn id="46" idx="2"/>
          </p:cNvCxnSpPr>
          <p:nvPr/>
        </p:nvCxnSpPr>
        <p:spPr>
          <a:xfrm flipH="1">
            <a:off x="1665674" y="1682456"/>
            <a:ext cx="6469112" cy="965620"/>
          </a:xfrm>
          <a:prstGeom prst="bentConnector5">
            <a:avLst>
              <a:gd name="adj1" fmla="val -3534"/>
              <a:gd name="adj2" fmla="val 50000"/>
              <a:gd name="adj3" fmla="val 103534"/>
            </a:avLst>
          </a:prstGeom>
          <a:ln w="63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Content Placeholder 1"/>
          <p:cNvSpPr txBox="1">
            <a:spLocks/>
          </p:cNvSpPr>
          <p:nvPr/>
        </p:nvSpPr>
        <p:spPr>
          <a:xfrm>
            <a:off x="79369" y="3015816"/>
            <a:ext cx="610870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Single random challenge: memory </a:t>
            </a:r>
            <a:r>
              <a:rPr lang="en-US" sz="2800" dirty="0" smtClean="0">
                <a:sym typeface="Symbol"/>
              </a:rPr>
              <a:t></a:t>
            </a:r>
            <a:endParaRPr lang="en-US" sz="2800" dirty="0">
              <a:cs typeface="Times New Roman" charset="0"/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904266" y="6202764"/>
            <a:ext cx="768943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904266" y="4003831"/>
            <a:ext cx="0" cy="219893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937708" y="6139646"/>
            <a:ext cx="8502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time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 rot="16200000">
            <a:off x="-63031" y="4694860"/>
            <a:ext cx="14157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</a:rPr>
              <a:t>memory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899518" y="4153064"/>
            <a:ext cx="7500395" cy="2040560"/>
          </a:xfrm>
          <a:custGeom>
            <a:avLst/>
            <a:gdLst>
              <a:gd name="connsiteX0" fmla="*/ 0 w 7500395"/>
              <a:gd name="connsiteY0" fmla="*/ 2083655 h 2083655"/>
              <a:gd name="connsiteX1" fmla="*/ 277793 w 7500395"/>
              <a:gd name="connsiteY1" fmla="*/ 1766140 h 2083655"/>
              <a:gd name="connsiteX2" fmla="*/ 396847 w 7500395"/>
              <a:gd name="connsiteY2" fmla="*/ 1514774 h 2083655"/>
              <a:gd name="connsiteX3" fmla="*/ 648183 w 7500395"/>
              <a:gd name="connsiteY3" fmla="*/ 1422165 h 2083655"/>
              <a:gd name="connsiteX4" fmla="*/ 727552 w 7500395"/>
              <a:gd name="connsiteY4" fmla="*/ 1012041 h 2083655"/>
              <a:gd name="connsiteX5" fmla="*/ 992116 w 7500395"/>
              <a:gd name="connsiteY5" fmla="*/ 1885208 h 2083655"/>
              <a:gd name="connsiteX6" fmla="*/ 1190539 w 7500395"/>
              <a:gd name="connsiteY6" fmla="*/ 1713221 h 2083655"/>
              <a:gd name="connsiteX7" fmla="*/ 1283137 w 7500395"/>
              <a:gd name="connsiteY7" fmla="*/ 1329556 h 2083655"/>
              <a:gd name="connsiteX8" fmla="*/ 1574157 w 7500395"/>
              <a:gd name="connsiteY8" fmla="*/ 773905 h 2083655"/>
              <a:gd name="connsiteX9" fmla="*/ 1918091 w 7500395"/>
              <a:gd name="connsiteY9" fmla="*/ 152104 h 2083655"/>
              <a:gd name="connsiteX10" fmla="*/ 2394306 w 7500395"/>
              <a:gd name="connsiteY10" fmla="*/ 99185 h 2083655"/>
              <a:gd name="connsiteX11" fmla="*/ 2976347 w 7500395"/>
              <a:gd name="connsiteY11" fmla="*/ 1329556 h 2083655"/>
              <a:gd name="connsiteX12" fmla="*/ 3426107 w 7500395"/>
              <a:gd name="connsiteY12" fmla="*/ 1779370 h 2083655"/>
              <a:gd name="connsiteX13" fmla="*/ 3730355 w 7500395"/>
              <a:gd name="connsiteY13" fmla="*/ 1991047 h 2083655"/>
              <a:gd name="connsiteX14" fmla="*/ 4153658 w 7500395"/>
              <a:gd name="connsiteY14" fmla="*/ 1713221 h 2083655"/>
              <a:gd name="connsiteX15" fmla="*/ 4338853 w 7500395"/>
              <a:gd name="connsiteY15" fmla="*/ 1184029 h 2083655"/>
              <a:gd name="connsiteX16" fmla="*/ 4643102 w 7500395"/>
              <a:gd name="connsiteY16" fmla="*/ 985581 h 2083655"/>
              <a:gd name="connsiteX17" fmla="*/ 4775384 w 7500395"/>
              <a:gd name="connsiteY17" fmla="*/ 469619 h 2083655"/>
              <a:gd name="connsiteX18" fmla="*/ 4934123 w 7500395"/>
              <a:gd name="connsiteY18" fmla="*/ 46265 h 2083655"/>
              <a:gd name="connsiteX19" fmla="*/ 5145774 w 7500395"/>
              <a:gd name="connsiteY19" fmla="*/ 694526 h 2083655"/>
              <a:gd name="connsiteX20" fmla="*/ 5397110 w 7500395"/>
              <a:gd name="connsiteY20" fmla="*/ 205023 h 2083655"/>
              <a:gd name="connsiteX21" fmla="*/ 5450023 w 7500395"/>
              <a:gd name="connsiteY21" fmla="*/ 985581 h 2083655"/>
              <a:gd name="connsiteX22" fmla="*/ 5621989 w 7500395"/>
              <a:gd name="connsiteY22" fmla="*/ 1541233 h 2083655"/>
              <a:gd name="connsiteX23" fmla="*/ 5846869 w 7500395"/>
              <a:gd name="connsiteY23" fmla="*/ 1885208 h 2083655"/>
              <a:gd name="connsiteX24" fmla="*/ 6098205 w 7500395"/>
              <a:gd name="connsiteY24" fmla="*/ 1184029 h 2083655"/>
              <a:gd name="connsiteX25" fmla="*/ 6534736 w 7500395"/>
              <a:gd name="connsiteY25" fmla="*/ 1871978 h 2083655"/>
              <a:gd name="connsiteX26" fmla="*/ 7050636 w 7500395"/>
              <a:gd name="connsiteY26" fmla="*/ 429930 h 2083655"/>
              <a:gd name="connsiteX27" fmla="*/ 7500395 w 7500395"/>
              <a:gd name="connsiteY27" fmla="*/ 2083655 h 2083655"/>
              <a:gd name="connsiteX0" fmla="*/ 0 w 7500395"/>
              <a:gd name="connsiteY0" fmla="*/ 2094302 h 2094302"/>
              <a:gd name="connsiteX1" fmla="*/ 277793 w 7500395"/>
              <a:gd name="connsiteY1" fmla="*/ 1776787 h 2094302"/>
              <a:gd name="connsiteX2" fmla="*/ 396847 w 7500395"/>
              <a:gd name="connsiteY2" fmla="*/ 1525421 h 2094302"/>
              <a:gd name="connsiteX3" fmla="*/ 648183 w 7500395"/>
              <a:gd name="connsiteY3" fmla="*/ 1432812 h 2094302"/>
              <a:gd name="connsiteX4" fmla="*/ 727552 w 7500395"/>
              <a:gd name="connsiteY4" fmla="*/ 1022688 h 2094302"/>
              <a:gd name="connsiteX5" fmla="*/ 992116 w 7500395"/>
              <a:gd name="connsiteY5" fmla="*/ 1895855 h 2094302"/>
              <a:gd name="connsiteX6" fmla="*/ 1190539 w 7500395"/>
              <a:gd name="connsiteY6" fmla="*/ 1723868 h 2094302"/>
              <a:gd name="connsiteX7" fmla="*/ 1283137 w 7500395"/>
              <a:gd name="connsiteY7" fmla="*/ 1340203 h 2094302"/>
              <a:gd name="connsiteX8" fmla="*/ 1574157 w 7500395"/>
              <a:gd name="connsiteY8" fmla="*/ 784552 h 2094302"/>
              <a:gd name="connsiteX9" fmla="*/ 1918091 w 7500395"/>
              <a:gd name="connsiteY9" fmla="*/ 162751 h 2094302"/>
              <a:gd name="connsiteX10" fmla="*/ 2708263 w 7500395"/>
              <a:gd name="connsiteY10" fmla="*/ 95563 h 2094302"/>
              <a:gd name="connsiteX11" fmla="*/ 2976347 w 7500395"/>
              <a:gd name="connsiteY11" fmla="*/ 1340203 h 2094302"/>
              <a:gd name="connsiteX12" fmla="*/ 3426107 w 7500395"/>
              <a:gd name="connsiteY12" fmla="*/ 1790017 h 2094302"/>
              <a:gd name="connsiteX13" fmla="*/ 3730355 w 7500395"/>
              <a:gd name="connsiteY13" fmla="*/ 2001694 h 2094302"/>
              <a:gd name="connsiteX14" fmla="*/ 4153658 w 7500395"/>
              <a:gd name="connsiteY14" fmla="*/ 1723868 h 2094302"/>
              <a:gd name="connsiteX15" fmla="*/ 4338853 w 7500395"/>
              <a:gd name="connsiteY15" fmla="*/ 1194676 h 2094302"/>
              <a:gd name="connsiteX16" fmla="*/ 4643102 w 7500395"/>
              <a:gd name="connsiteY16" fmla="*/ 996228 h 2094302"/>
              <a:gd name="connsiteX17" fmla="*/ 4775384 w 7500395"/>
              <a:gd name="connsiteY17" fmla="*/ 480266 h 2094302"/>
              <a:gd name="connsiteX18" fmla="*/ 4934123 w 7500395"/>
              <a:gd name="connsiteY18" fmla="*/ 56912 h 2094302"/>
              <a:gd name="connsiteX19" fmla="*/ 5145774 w 7500395"/>
              <a:gd name="connsiteY19" fmla="*/ 705173 h 2094302"/>
              <a:gd name="connsiteX20" fmla="*/ 5397110 w 7500395"/>
              <a:gd name="connsiteY20" fmla="*/ 215670 h 2094302"/>
              <a:gd name="connsiteX21" fmla="*/ 5450023 w 7500395"/>
              <a:gd name="connsiteY21" fmla="*/ 996228 h 2094302"/>
              <a:gd name="connsiteX22" fmla="*/ 5621989 w 7500395"/>
              <a:gd name="connsiteY22" fmla="*/ 1551880 h 2094302"/>
              <a:gd name="connsiteX23" fmla="*/ 5846869 w 7500395"/>
              <a:gd name="connsiteY23" fmla="*/ 1895855 h 2094302"/>
              <a:gd name="connsiteX24" fmla="*/ 6098205 w 7500395"/>
              <a:gd name="connsiteY24" fmla="*/ 1194676 h 2094302"/>
              <a:gd name="connsiteX25" fmla="*/ 6534736 w 7500395"/>
              <a:gd name="connsiteY25" fmla="*/ 1882625 h 2094302"/>
              <a:gd name="connsiteX26" fmla="*/ 7050636 w 7500395"/>
              <a:gd name="connsiteY26" fmla="*/ 440577 h 2094302"/>
              <a:gd name="connsiteX27" fmla="*/ 7500395 w 7500395"/>
              <a:gd name="connsiteY27" fmla="*/ 2094302 h 2094302"/>
              <a:gd name="connsiteX0" fmla="*/ 0 w 7500395"/>
              <a:gd name="connsiteY0" fmla="*/ 2089032 h 2089032"/>
              <a:gd name="connsiteX1" fmla="*/ 277793 w 7500395"/>
              <a:gd name="connsiteY1" fmla="*/ 1771517 h 2089032"/>
              <a:gd name="connsiteX2" fmla="*/ 396847 w 7500395"/>
              <a:gd name="connsiteY2" fmla="*/ 1520151 h 2089032"/>
              <a:gd name="connsiteX3" fmla="*/ 648183 w 7500395"/>
              <a:gd name="connsiteY3" fmla="*/ 1427542 h 2089032"/>
              <a:gd name="connsiteX4" fmla="*/ 727552 w 7500395"/>
              <a:gd name="connsiteY4" fmla="*/ 1017418 h 2089032"/>
              <a:gd name="connsiteX5" fmla="*/ 992116 w 7500395"/>
              <a:gd name="connsiteY5" fmla="*/ 1890585 h 2089032"/>
              <a:gd name="connsiteX6" fmla="*/ 1190539 w 7500395"/>
              <a:gd name="connsiteY6" fmla="*/ 1718598 h 2089032"/>
              <a:gd name="connsiteX7" fmla="*/ 1283137 w 7500395"/>
              <a:gd name="connsiteY7" fmla="*/ 1334933 h 2089032"/>
              <a:gd name="connsiteX8" fmla="*/ 1574157 w 7500395"/>
              <a:gd name="connsiteY8" fmla="*/ 779282 h 2089032"/>
              <a:gd name="connsiteX9" fmla="*/ 1918091 w 7500395"/>
              <a:gd name="connsiteY9" fmla="*/ 157481 h 2089032"/>
              <a:gd name="connsiteX10" fmla="*/ 2708263 w 7500395"/>
              <a:gd name="connsiteY10" fmla="*/ 90293 h 2089032"/>
              <a:gd name="connsiteX11" fmla="*/ 3161867 w 7500395"/>
              <a:gd name="connsiteY11" fmla="*/ 1263588 h 2089032"/>
              <a:gd name="connsiteX12" fmla="*/ 3426107 w 7500395"/>
              <a:gd name="connsiteY12" fmla="*/ 1784747 h 2089032"/>
              <a:gd name="connsiteX13" fmla="*/ 3730355 w 7500395"/>
              <a:gd name="connsiteY13" fmla="*/ 1996424 h 2089032"/>
              <a:gd name="connsiteX14" fmla="*/ 4153658 w 7500395"/>
              <a:gd name="connsiteY14" fmla="*/ 1718598 h 2089032"/>
              <a:gd name="connsiteX15" fmla="*/ 4338853 w 7500395"/>
              <a:gd name="connsiteY15" fmla="*/ 1189406 h 2089032"/>
              <a:gd name="connsiteX16" fmla="*/ 4643102 w 7500395"/>
              <a:gd name="connsiteY16" fmla="*/ 990958 h 2089032"/>
              <a:gd name="connsiteX17" fmla="*/ 4775384 w 7500395"/>
              <a:gd name="connsiteY17" fmla="*/ 474996 h 2089032"/>
              <a:gd name="connsiteX18" fmla="*/ 4934123 w 7500395"/>
              <a:gd name="connsiteY18" fmla="*/ 51642 h 2089032"/>
              <a:gd name="connsiteX19" fmla="*/ 5145774 w 7500395"/>
              <a:gd name="connsiteY19" fmla="*/ 699903 h 2089032"/>
              <a:gd name="connsiteX20" fmla="*/ 5397110 w 7500395"/>
              <a:gd name="connsiteY20" fmla="*/ 210400 h 2089032"/>
              <a:gd name="connsiteX21" fmla="*/ 5450023 w 7500395"/>
              <a:gd name="connsiteY21" fmla="*/ 990958 h 2089032"/>
              <a:gd name="connsiteX22" fmla="*/ 5621989 w 7500395"/>
              <a:gd name="connsiteY22" fmla="*/ 1546610 h 2089032"/>
              <a:gd name="connsiteX23" fmla="*/ 5846869 w 7500395"/>
              <a:gd name="connsiteY23" fmla="*/ 1890585 h 2089032"/>
              <a:gd name="connsiteX24" fmla="*/ 6098205 w 7500395"/>
              <a:gd name="connsiteY24" fmla="*/ 1189406 h 2089032"/>
              <a:gd name="connsiteX25" fmla="*/ 6534736 w 7500395"/>
              <a:gd name="connsiteY25" fmla="*/ 1877355 h 2089032"/>
              <a:gd name="connsiteX26" fmla="*/ 7050636 w 7500395"/>
              <a:gd name="connsiteY26" fmla="*/ 435307 h 2089032"/>
              <a:gd name="connsiteX27" fmla="*/ 7500395 w 7500395"/>
              <a:gd name="connsiteY27" fmla="*/ 2089032 h 2089032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574157 w 7500395"/>
              <a:gd name="connsiteY8" fmla="*/ 730810 h 2040560"/>
              <a:gd name="connsiteX9" fmla="*/ 2246319 w 7500395"/>
              <a:gd name="connsiteY9" fmla="*/ 465732 h 2040560"/>
              <a:gd name="connsiteX10" fmla="*/ 2708263 w 7500395"/>
              <a:gd name="connsiteY10" fmla="*/ 41821 h 2040560"/>
              <a:gd name="connsiteX11" fmla="*/ 3161867 w 7500395"/>
              <a:gd name="connsiteY11" fmla="*/ 1215116 h 2040560"/>
              <a:gd name="connsiteX12" fmla="*/ 3426107 w 7500395"/>
              <a:gd name="connsiteY12" fmla="*/ 1736275 h 2040560"/>
              <a:gd name="connsiteX13" fmla="*/ 3730355 w 7500395"/>
              <a:gd name="connsiteY13" fmla="*/ 1947952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631240 w 7500395"/>
              <a:gd name="connsiteY8" fmla="*/ 816424 h 2040560"/>
              <a:gd name="connsiteX9" fmla="*/ 2246319 w 7500395"/>
              <a:gd name="connsiteY9" fmla="*/ 465732 h 2040560"/>
              <a:gd name="connsiteX10" fmla="*/ 2708263 w 7500395"/>
              <a:gd name="connsiteY10" fmla="*/ 41821 h 2040560"/>
              <a:gd name="connsiteX11" fmla="*/ 3161867 w 7500395"/>
              <a:gd name="connsiteY11" fmla="*/ 1215116 h 2040560"/>
              <a:gd name="connsiteX12" fmla="*/ 3426107 w 7500395"/>
              <a:gd name="connsiteY12" fmla="*/ 1736275 h 2040560"/>
              <a:gd name="connsiteX13" fmla="*/ 3730355 w 7500395"/>
              <a:gd name="connsiteY13" fmla="*/ 1947952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90644 h 2090644"/>
              <a:gd name="connsiteX1" fmla="*/ 277793 w 7500395"/>
              <a:gd name="connsiteY1" fmla="*/ 1773129 h 2090644"/>
              <a:gd name="connsiteX2" fmla="*/ 396847 w 7500395"/>
              <a:gd name="connsiteY2" fmla="*/ 1521763 h 2090644"/>
              <a:gd name="connsiteX3" fmla="*/ 648183 w 7500395"/>
              <a:gd name="connsiteY3" fmla="*/ 1429154 h 2090644"/>
              <a:gd name="connsiteX4" fmla="*/ 727552 w 7500395"/>
              <a:gd name="connsiteY4" fmla="*/ 1019030 h 2090644"/>
              <a:gd name="connsiteX5" fmla="*/ 992116 w 7500395"/>
              <a:gd name="connsiteY5" fmla="*/ 1892197 h 2090644"/>
              <a:gd name="connsiteX6" fmla="*/ 1190539 w 7500395"/>
              <a:gd name="connsiteY6" fmla="*/ 1720210 h 2090644"/>
              <a:gd name="connsiteX7" fmla="*/ 1283137 w 7500395"/>
              <a:gd name="connsiteY7" fmla="*/ 1336545 h 2090644"/>
              <a:gd name="connsiteX8" fmla="*/ 1631240 w 7500395"/>
              <a:gd name="connsiteY8" fmla="*/ 866508 h 2090644"/>
              <a:gd name="connsiteX9" fmla="*/ 2246319 w 7500395"/>
              <a:gd name="connsiteY9" fmla="*/ 515816 h 2090644"/>
              <a:gd name="connsiteX10" fmla="*/ 3193469 w 7500395"/>
              <a:gd name="connsiteY10" fmla="*/ 20560 h 2090644"/>
              <a:gd name="connsiteX11" fmla="*/ 3161867 w 7500395"/>
              <a:gd name="connsiteY11" fmla="*/ 1265200 h 2090644"/>
              <a:gd name="connsiteX12" fmla="*/ 3426107 w 7500395"/>
              <a:gd name="connsiteY12" fmla="*/ 1786359 h 2090644"/>
              <a:gd name="connsiteX13" fmla="*/ 3730355 w 7500395"/>
              <a:gd name="connsiteY13" fmla="*/ 1998036 h 2090644"/>
              <a:gd name="connsiteX14" fmla="*/ 4153658 w 7500395"/>
              <a:gd name="connsiteY14" fmla="*/ 1720210 h 2090644"/>
              <a:gd name="connsiteX15" fmla="*/ 4338853 w 7500395"/>
              <a:gd name="connsiteY15" fmla="*/ 1191018 h 2090644"/>
              <a:gd name="connsiteX16" fmla="*/ 4643102 w 7500395"/>
              <a:gd name="connsiteY16" fmla="*/ 992570 h 2090644"/>
              <a:gd name="connsiteX17" fmla="*/ 4775384 w 7500395"/>
              <a:gd name="connsiteY17" fmla="*/ 476608 h 2090644"/>
              <a:gd name="connsiteX18" fmla="*/ 4934123 w 7500395"/>
              <a:gd name="connsiteY18" fmla="*/ 53254 h 2090644"/>
              <a:gd name="connsiteX19" fmla="*/ 5145774 w 7500395"/>
              <a:gd name="connsiteY19" fmla="*/ 701515 h 2090644"/>
              <a:gd name="connsiteX20" fmla="*/ 5397110 w 7500395"/>
              <a:gd name="connsiteY20" fmla="*/ 212012 h 2090644"/>
              <a:gd name="connsiteX21" fmla="*/ 5450023 w 7500395"/>
              <a:gd name="connsiteY21" fmla="*/ 992570 h 2090644"/>
              <a:gd name="connsiteX22" fmla="*/ 5621989 w 7500395"/>
              <a:gd name="connsiteY22" fmla="*/ 1548222 h 2090644"/>
              <a:gd name="connsiteX23" fmla="*/ 5846869 w 7500395"/>
              <a:gd name="connsiteY23" fmla="*/ 1892197 h 2090644"/>
              <a:gd name="connsiteX24" fmla="*/ 6098205 w 7500395"/>
              <a:gd name="connsiteY24" fmla="*/ 1191018 h 2090644"/>
              <a:gd name="connsiteX25" fmla="*/ 6534736 w 7500395"/>
              <a:gd name="connsiteY25" fmla="*/ 1878967 h 2090644"/>
              <a:gd name="connsiteX26" fmla="*/ 7050636 w 7500395"/>
              <a:gd name="connsiteY26" fmla="*/ 436919 h 2090644"/>
              <a:gd name="connsiteX27" fmla="*/ 7500395 w 7500395"/>
              <a:gd name="connsiteY27" fmla="*/ 2090644 h 2090644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426107 w 7500395"/>
              <a:gd name="connsiteY12" fmla="*/ 1782653 h 2086938"/>
              <a:gd name="connsiteX13" fmla="*/ 3730355 w 7500395"/>
              <a:gd name="connsiteY13" fmla="*/ 1994330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568814 w 7500395"/>
              <a:gd name="connsiteY12" fmla="*/ 1711309 h 2086938"/>
              <a:gd name="connsiteX13" fmla="*/ 3730355 w 7500395"/>
              <a:gd name="connsiteY13" fmla="*/ 1994330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568814 w 7500395"/>
              <a:gd name="connsiteY12" fmla="*/ 1711309 h 2086938"/>
              <a:gd name="connsiteX13" fmla="*/ 3801709 w 7500395"/>
              <a:gd name="connsiteY13" fmla="*/ 1951523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73044 h 2073044"/>
              <a:gd name="connsiteX1" fmla="*/ 277793 w 7500395"/>
              <a:gd name="connsiteY1" fmla="*/ 1755529 h 2073044"/>
              <a:gd name="connsiteX2" fmla="*/ 396847 w 7500395"/>
              <a:gd name="connsiteY2" fmla="*/ 1504163 h 2073044"/>
              <a:gd name="connsiteX3" fmla="*/ 648183 w 7500395"/>
              <a:gd name="connsiteY3" fmla="*/ 1411554 h 2073044"/>
              <a:gd name="connsiteX4" fmla="*/ 727552 w 7500395"/>
              <a:gd name="connsiteY4" fmla="*/ 1001430 h 2073044"/>
              <a:gd name="connsiteX5" fmla="*/ 992116 w 7500395"/>
              <a:gd name="connsiteY5" fmla="*/ 1874597 h 2073044"/>
              <a:gd name="connsiteX6" fmla="*/ 1190539 w 7500395"/>
              <a:gd name="connsiteY6" fmla="*/ 1702610 h 2073044"/>
              <a:gd name="connsiteX7" fmla="*/ 1283137 w 7500395"/>
              <a:gd name="connsiteY7" fmla="*/ 1318945 h 2073044"/>
              <a:gd name="connsiteX8" fmla="*/ 1631240 w 7500395"/>
              <a:gd name="connsiteY8" fmla="*/ 848908 h 2073044"/>
              <a:gd name="connsiteX9" fmla="*/ 2246319 w 7500395"/>
              <a:gd name="connsiteY9" fmla="*/ 498216 h 2073044"/>
              <a:gd name="connsiteX10" fmla="*/ 3150656 w 7500395"/>
              <a:gd name="connsiteY10" fmla="*/ 17229 h 2073044"/>
              <a:gd name="connsiteX11" fmla="*/ 3404470 w 7500395"/>
              <a:gd name="connsiteY11" fmla="*/ 1161987 h 2073044"/>
              <a:gd name="connsiteX12" fmla="*/ 3568814 w 7500395"/>
              <a:gd name="connsiteY12" fmla="*/ 1697415 h 2073044"/>
              <a:gd name="connsiteX13" fmla="*/ 3801709 w 7500395"/>
              <a:gd name="connsiteY13" fmla="*/ 1937629 h 2073044"/>
              <a:gd name="connsiteX14" fmla="*/ 4153658 w 7500395"/>
              <a:gd name="connsiteY14" fmla="*/ 1702610 h 2073044"/>
              <a:gd name="connsiteX15" fmla="*/ 4338853 w 7500395"/>
              <a:gd name="connsiteY15" fmla="*/ 1173418 h 2073044"/>
              <a:gd name="connsiteX16" fmla="*/ 4643102 w 7500395"/>
              <a:gd name="connsiteY16" fmla="*/ 974970 h 2073044"/>
              <a:gd name="connsiteX17" fmla="*/ 4775384 w 7500395"/>
              <a:gd name="connsiteY17" fmla="*/ 459008 h 2073044"/>
              <a:gd name="connsiteX18" fmla="*/ 4934123 w 7500395"/>
              <a:gd name="connsiteY18" fmla="*/ 35654 h 2073044"/>
              <a:gd name="connsiteX19" fmla="*/ 5145774 w 7500395"/>
              <a:gd name="connsiteY19" fmla="*/ 683915 h 2073044"/>
              <a:gd name="connsiteX20" fmla="*/ 5397110 w 7500395"/>
              <a:gd name="connsiteY20" fmla="*/ 194412 h 2073044"/>
              <a:gd name="connsiteX21" fmla="*/ 5450023 w 7500395"/>
              <a:gd name="connsiteY21" fmla="*/ 974970 h 2073044"/>
              <a:gd name="connsiteX22" fmla="*/ 5621989 w 7500395"/>
              <a:gd name="connsiteY22" fmla="*/ 1530622 h 2073044"/>
              <a:gd name="connsiteX23" fmla="*/ 5846869 w 7500395"/>
              <a:gd name="connsiteY23" fmla="*/ 1874597 h 2073044"/>
              <a:gd name="connsiteX24" fmla="*/ 6098205 w 7500395"/>
              <a:gd name="connsiteY24" fmla="*/ 1173418 h 2073044"/>
              <a:gd name="connsiteX25" fmla="*/ 6534736 w 7500395"/>
              <a:gd name="connsiteY25" fmla="*/ 1861367 h 2073044"/>
              <a:gd name="connsiteX26" fmla="*/ 7050636 w 7500395"/>
              <a:gd name="connsiteY26" fmla="*/ 419319 h 2073044"/>
              <a:gd name="connsiteX27" fmla="*/ 7500395 w 7500395"/>
              <a:gd name="connsiteY27" fmla="*/ 2073044 h 2073044"/>
              <a:gd name="connsiteX0" fmla="*/ 0 w 7500395"/>
              <a:gd name="connsiteY0" fmla="*/ 2074716 h 2074716"/>
              <a:gd name="connsiteX1" fmla="*/ 277793 w 7500395"/>
              <a:gd name="connsiteY1" fmla="*/ 1757201 h 2074716"/>
              <a:gd name="connsiteX2" fmla="*/ 396847 w 7500395"/>
              <a:gd name="connsiteY2" fmla="*/ 1505835 h 2074716"/>
              <a:gd name="connsiteX3" fmla="*/ 648183 w 7500395"/>
              <a:gd name="connsiteY3" fmla="*/ 1413226 h 2074716"/>
              <a:gd name="connsiteX4" fmla="*/ 727552 w 7500395"/>
              <a:gd name="connsiteY4" fmla="*/ 1003102 h 2074716"/>
              <a:gd name="connsiteX5" fmla="*/ 992116 w 7500395"/>
              <a:gd name="connsiteY5" fmla="*/ 1876269 h 2074716"/>
              <a:gd name="connsiteX6" fmla="*/ 1190539 w 7500395"/>
              <a:gd name="connsiteY6" fmla="*/ 1704282 h 2074716"/>
              <a:gd name="connsiteX7" fmla="*/ 1283137 w 7500395"/>
              <a:gd name="connsiteY7" fmla="*/ 1320617 h 2074716"/>
              <a:gd name="connsiteX8" fmla="*/ 1731135 w 7500395"/>
              <a:gd name="connsiteY8" fmla="*/ 1150227 h 2074716"/>
              <a:gd name="connsiteX9" fmla="*/ 2246319 w 7500395"/>
              <a:gd name="connsiteY9" fmla="*/ 499888 h 2074716"/>
              <a:gd name="connsiteX10" fmla="*/ 3150656 w 7500395"/>
              <a:gd name="connsiteY10" fmla="*/ 18901 h 2074716"/>
              <a:gd name="connsiteX11" fmla="*/ 3404470 w 7500395"/>
              <a:gd name="connsiteY11" fmla="*/ 1163659 h 2074716"/>
              <a:gd name="connsiteX12" fmla="*/ 3568814 w 7500395"/>
              <a:gd name="connsiteY12" fmla="*/ 1699087 h 2074716"/>
              <a:gd name="connsiteX13" fmla="*/ 3801709 w 7500395"/>
              <a:gd name="connsiteY13" fmla="*/ 1939301 h 2074716"/>
              <a:gd name="connsiteX14" fmla="*/ 4153658 w 7500395"/>
              <a:gd name="connsiteY14" fmla="*/ 1704282 h 2074716"/>
              <a:gd name="connsiteX15" fmla="*/ 4338853 w 7500395"/>
              <a:gd name="connsiteY15" fmla="*/ 1175090 h 2074716"/>
              <a:gd name="connsiteX16" fmla="*/ 4643102 w 7500395"/>
              <a:gd name="connsiteY16" fmla="*/ 976642 h 2074716"/>
              <a:gd name="connsiteX17" fmla="*/ 4775384 w 7500395"/>
              <a:gd name="connsiteY17" fmla="*/ 460680 h 2074716"/>
              <a:gd name="connsiteX18" fmla="*/ 4934123 w 7500395"/>
              <a:gd name="connsiteY18" fmla="*/ 37326 h 2074716"/>
              <a:gd name="connsiteX19" fmla="*/ 5145774 w 7500395"/>
              <a:gd name="connsiteY19" fmla="*/ 685587 h 2074716"/>
              <a:gd name="connsiteX20" fmla="*/ 5397110 w 7500395"/>
              <a:gd name="connsiteY20" fmla="*/ 196084 h 2074716"/>
              <a:gd name="connsiteX21" fmla="*/ 5450023 w 7500395"/>
              <a:gd name="connsiteY21" fmla="*/ 976642 h 2074716"/>
              <a:gd name="connsiteX22" fmla="*/ 5621989 w 7500395"/>
              <a:gd name="connsiteY22" fmla="*/ 1532294 h 2074716"/>
              <a:gd name="connsiteX23" fmla="*/ 5846869 w 7500395"/>
              <a:gd name="connsiteY23" fmla="*/ 1876269 h 2074716"/>
              <a:gd name="connsiteX24" fmla="*/ 6098205 w 7500395"/>
              <a:gd name="connsiteY24" fmla="*/ 1175090 h 2074716"/>
              <a:gd name="connsiteX25" fmla="*/ 6534736 w 7500395"/>
              <a:gd name="connsiteY25" fmla="*/ 1863039 h 2074716"/>
              <a:gd name="connsiteX26" fmla="*/ 7050636 w 7500395"/>
              <a:gd name="connsiteY26" fmla="*/ 420991 h 2074716"/>
              <a:gd name="connsiteX27" fmla="*/ 7500395 w 7500395"/>
              <a:gd name="connsiteY27" fmla="*/ 2074716 h 2074716"/>
              <a:gd name="connsiteX0" fmla="*/ 0 w 7500395"/>
              <a:gd name="connsiteY0" fmla="*/ 2144018 h 2144018"/>
              <a:gd name="connsiteX1" fmla="*/ 277793 w 7500395"/>
              <a:gd name="connsiteY1" fmla="*/ 1826503 h 2144018"/>
              <a:gd name="connsiteX2" fmla="*/ 396847 w 7500395"/>
              <a:gd name="connsiteY2" fmla="*/ 1575137 h 2144018"/>
              <a:gd name="connsiteX3" fmla="*/ 648183 w 7500395"/>
              <a:gd name="connsiteY3" fmla="*/ 1482528 h 2144018"/>
              <a:gd name="connsiteX4" fmla="*/ 727552 w 7500395"/>
              <a:gd name="connsiteY4" fmla="*/ 1072404 h 2144018"/>
              <a:gd name="connsiteX5" fmla="*/ 992116 w 7500395"/>
              <a:gd name="connsiteY5" fmla="*/ 1945571 h 2144018"/>
              <a:gd name="connsiteX6" fmla="*/ 1190539 w 7500395"/>
              <a:gd name="connsiteY6" fmla="*/ 1773584 h 2144018"/>
              <a:gd name="connsiteX7" fmla="*/ 1283137 w 7500395"/>
              <a:gd name="connsiteY7" fmla="*/ 1389919 h 2144018"/>
              <a:gd name="connsiteX8" fmla="*/ 1731135 w 7500395"/>
              <a:gd name="connsiteY8" fmla="*/ 1219529 h 2144018"/>
              <a:gd name="connsiteX9" fmla="*/ 2246319 w 7500395"/>
              <a:gd name="connsiteY9" fmla="*/ 569190 h 2144018"/>
              <a:gd name="connsiteX10" fmla="*/ 3421800 w 7500395"/>
              <a:gd name="connsiteY10" fmla="*/ 16858 h 2144018"/>
              <a:gd name="connsiteX11" fmla="*/ 3404470 w 7500395"/>
              <a:gd name="connsiteY11" fmla="*/ 1232961 h 2144018"/>
              <a:gd name="connsiteX12" fmla="*/ 3568814 w 7500395"/>
              <a:gd name="connsiteY12" fmla="*/ 1768389 h 2144018"/>
              <a:gd name="connsiteX13" fmla="*/ 3801709 w 7500395"/>
              <a:gd name="connsiteY13" fmla="*/ 2008603 h 2144018"/>
              <a:gd name="connsiteX14" fmla="*/ 4153658 w 7500395"/>
              <a:gd name="connsiteY14" fmla="*/ 1773584 h 2144018"/>
              <a:gd name="connsiteX15" fmla="*/ 4338853 w 7500395"/>
              <a:gd name="connsiteY15" fmla="*/ 1244392 h 2144018"/>
              <a:gd name="connsiteX16" fmla="*/ 4643102 w 7500395"/>
              <a:gd name="connsiteY16" fmla="*/ 1045944 h 2144018"/>
              <a:gd name="connsiteX17" fmla="*/ 4775384 w 7500395"/>
              <a:gd name="connsiteY17" fmla="*/ 529982 h 2144018"/>
              <a:gd name="connsiteX18" fmla="*/ 4934123 w 7500395"/>
              <a:gd name="connsiteY18" fmla="*/ 106628 h 2144018"/>
              <a:gd name="connsiteX19" fmla="*/ 5145774 w 7500395"/>
              <a:gd name="connsiteY19" fmla="*/ 754889 h 2144018"/>
              <a:gd name="connsiteX20" fmla="*/ 5397110 w 7500395"/>
              <a:gd name="connsiteY20" fmla="*/ 265386 h 2144018"/>
              <a:gd name="connsiteX21" fmla="*/ 5450023 w 7500395"/>
              <a:gd name="connsiteY21" fmla="*/ 1045944 h 2144018"/>
              <a:gd name="connsiteX22" fmla="*/ 5621989 w 7500395"/>
              <a:gd name="connsiteY22" fmla="*/ 1601596 h 2144018"/>
              <a:gd name="connsiteX23" fmla="*/ 5846869 w 7500395"/>
              <a:gd name="connsiteY23" fmla="*/ 1945571 h 2144018"/>
              <a:gd name="connsiteX24" fmla="*/ 6098205 w 7500395"/>
              <a:gd name="connsiteY24" fmla="*/ 1244392 h 2144018"/>
              <a:gd name="connsiteX25" fmla="*/ 6534736 w 7500395"/>
              <a:gd name="connsiteY25" fmla="*/ 1932341 h 2144018"/>
              <a:gd name="connsiteX26" fmla="*/ 7050636 w 7500395"/>
              <a:gd name="connsiteY26" fmla="*/ 490293 h 2144018"/>
              <a:gd name="connsiteX27" fmla="*/ 7500395 w 7500395"/>
              <a:gd name="connsiteY27" fmla="*/ 2144018 h 2144018"/>
              <a:gd name="connsiteX0" fmla="*/ 0 w 7500395"/>
              <a:gd name="connsiteY0" fmla="*/ 2140006 h 2140006"/>
              <a:gd name="connsiteX1" fmla="*/ 277793 w 7500395"/>
              <a:gd name="connsiteY1" fmla="*/ 1822491 h 2140006"/>
              <a:gd name="connsiteX2" fmla="*/ 396847 w 7500395"/>
              <a:gd name="connsiteY2" fmla="*/ 1571125 h 2140006"/>
              <a:gd name="connsiteX3" fmla="*/ 648183 w 7500395"/>
              <a:gd name="connsiteY3" fmla="*/ 1478516 h 2140006"/>
              <a:gd name="connsiteX4" fmla="*/ 727552 w 7500395"/>
              <a:gd name="connsiteY4" fmla="*/ 1068392 h 2140006"/>
              <a:gd name="connsiteX5" fmla="*/ 992116 w 7500395"/>
              <a:gd name="connsiteY5" fmla="*/ 1941559 h 2140006"/>
              <a:gd name="connsiteX6" fmla="*/ 1190539 w 7500395"/>
              <a:gd name="connsiteY6" fmla="*/ 1769572 h 2140006"/>
              <a:gd name="connsiteX7" fmla="*/ 1283137 w 7500395"/>
              <a:gd name="connsiteY7" fmla="*/ 1385907 h 2140006"/>
              <a:gd name="connsiteX8" fmla="*/ 1731135 w 7500395"/>
              <a:gd name="connsiteY8" fmla="*/ 1215517 h 2140006"/>
              <a:gd name="connsiteX9" fmla="*/ 2246319 w 7500395"/>
              <a:gd name="connsiteY9" fmla="*/ 565178 h 2140006"/>
              <a:gd name="connsiteX10" fmla="*/ 3421800 w 7500395"/>
              <a:gd name="connsiteY10" fmla="*/ 12846 h 2140006"/>
              <a:gd name="connsiteX11" fmla="*/ 3547177 w 7500395"/>
              <a:gd name="connsiteY11" fmla="*/ 1129066 h 2140006"/>
              <a:gd name="connsiteX12" fmla="*/ 3568814 w 7500395"/>
              <a:gd name="connsiteY12" fmla="*/ 1764377 h 2140006"/>
              <a:gd name="connsiteX13" fmla="*/ 3801709 w 7500395"/>
              <a:gd name="connsiteY13" fmla="*/ 2004591 h 2140006"/>
              <a:gd name="connsiteX14" fmla="*/ 4153658 w 7500395"/>
              <a:gd name="connsiteY14" fmla="*/ 1769572 h 2140006"/>
              <a:gd name="connsiteX15" fmla="*/ 4338853 w 7500395"/>
              <a:gd name="connsiteY15" fmla="*/ 1240380 h 2140006"/>
              <a:gd name="connsiteX16" fmla="*/ 4643102 w 7500395"/>
              <a:gd name="connsiteY16" fmla="*/ 1041932 h 2140006"/>
              <a:gd name="connsiteX17" fmla="*/ 4775384 w 7500395"/>
              <a:gd name="connsiteY17" fmla="*/ 525970 h 2140006"/>
              <a:gd name="connsiteX18" fmla="*/ 4934123 w 7500395"/>
              <a:gd name="connsiteY18" fmla="*/ 102616 h 2140006"/>
              <a:gd name="connsiteX19" fmla="*/ 5145774 w 7500395"/>
              <a:gd name="connsiteY19" fmla="*/ 750877 h 2140006"/>
              <a:gd name="connsiteX20" fmla="*/ 5397110 w 7500395"/>
              <a:gd name="connsiteY20" fmla="*/ 261374 h 2140006"/>
              <a:gd name="connsiteX21" fmla="*/ 5450023 w 7500395"/>
              <a:gd name="connsiteY21" fmla="*/ 1041932 h 2140006"/>
              <a:gd name="connsiteX22" fmla="*/ 5621989 w 7500395"/>
              <a:gd name="connsiteY22" fmla="*/ 1597584 h 2140006"/>
              <a:gd name="connsiteX23" fmla="*/ 5846869 w 7500395"/>
              <a:gd name="connsiteY23" fmla="*/ 1941559 h 2140006"/>
              <a:gd name="connsiteX24" fmla="*/ 6098205 w 7500395"/>
              <a:gd name="connsiteY24" fmla="*/ 1240380 h 2140006"/>
              <a:gd name="connsiteX25" fmla="*/ 6534736 w 7500395"/>
              <a:gd name="connsiteY25" fmla="*/ 1928329 h 2140006"/>
              <a:gd name="connsiteX26" fmla="*/ 7050636 w 7500395"/>
              <a:gd name="connsiteY26" fmla="*/ 486281 h 2140006"/>
              <a:gd name="connsiteX27" fmla="*/ 7500395 w 7500395"/>
              <a:gd name="connsiteY27" fmla="*/ 2140006 h 2140006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731135 w 7500395"/>
              <a:gd name="connsiteY8" fmla="*/ 1116071 h 2040560"/>
              <a:gd name="connsiteX9" fmla="*/ 2246319 w 7500395"/>
              <a:gd name="connsiteY9" fmla="*/ 465732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887443 w 7500395"/>
              <a:gd name="connsiteY8" fmla="*/ 647148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887443 w 7500395"/>
              <a:gd name="connsiteY8" fmla="*/ 647148 h 2040560"/>
              <a:gd name="connsiteX9" fmla="*/ 3002190 w 7500395"/>
              <a:gd name="connsiteY9" fmla="*/ 1419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626497 w 7500395"/>
              <a:gd name="connsiteY7" fmla="*/ 1579538 h 2040560"/>
              <a:gd name="connsiteX8" fmla="*/ 1887443 w 7500395"/>
              <a:gd name="connsiteY8" fmla="*/ 647148 h 2040560"/>
              <a:gd name="connsiteX9" fmla="*/ 3002190 w 7500395"/>
              <a:gd name="connsiteY9" fmla="*/ 1419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626497 w 7500395"/>
              <a:gd name="connsiteY7" fmla="*/ 1579538 h 2040560"/>
              <a:gd name="connsiteX8" fmla="*/ 1887443 w 7500395"/>
              <a:gd name="connsiteY8" fmla="*/ 647148 h 2040560"/>
              <a:gd name="connsiteX9" fmla="*/ 3002190 w 7500395"/>
              <a:gd name="connsiteY9" fmla="*/ 1419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626497 w 7500395"/>
              <a:gd name="connsiteY7" fmla="*/ 1579538 h 2040560"/>
              <a:gd name="connsiteX8" fmla="*/ 2063289 w 7500395"/>
              <a:gd name="connsiteY8" fmla="*/ 647148 h 2040560"/>
              <a:gd name="connsiteX9" fmla="*/ 3002190 w 7500395"/>
              <a:gd name="connsiteY9" fmla="*/ 1419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288232 w 7500395"/>
              <a:gd name="connsiteY6" fmla="*/ 1318434 h 2040560"/>
              <a:gd name="connsiteX7" fmla="*/ 1626497 w 7500395"/>
              <a:gd name="connsiteY7" fmla="*/ 1579538 h 2040560"/>
              <a:gd name="connsiteX8" fmla="*/ 2063289 w 7500395"/>
              <a:gd name="connsiteY8" fmla="*/ 647148 h 2040560"/>
              <a:gd name="connsiteX9" fmla="*/ 3002190 w 7500395"/>
              <a:gd name="connsiteY9" fmla="*/ 1419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500395" h="2040560">
                <a:moveTo>
                  <a:pt x="0" y="2040560"/>
                </a:moveTo>
                <a:cubicBezTo>
                  <a:pt x="105826" y="1929209"/>
                  <a:pt x="211652" y="1817858"/>
                  <a:pt x="277793" y="1723045"/>
                </a:cubicBezTo>
                <a:cubicBezTo>
                  <a:pt x="343934" y="1628231"/>
                  <a:pt x="335115" y="1529008"/>
                  <a:pt x="396847" y="1471679"/>
                </a:cubicBezTo>
                <a:cubicBezTo>
                  <a:pt x="458579" y="1414350"/>
                  <a:pt x="593066" y="1462859"/>
                  <a:pt x="648183" y="1379070"/>
                </a:cubicBezTo>
                <a:cubicBezTo>
                  <a:pt x="703301" y="1295281"/>
                  <a:pt x="670230" y="891772"/>
                  <a:pt x="727552" y="968946"/>
                </a:cubicBezTo>
                <a:cubicBezTo>
                  <a:pt x="784874" y="1046120"/>
                  <a:pt x="898670" y="1783865"/>
                  <a:pt x="992116" y="1842113"/>
                </a:cubicBezTo>
                <a:cubicBezTo>
                  <a:pt x="1085562" y="1900361"/>
                  <a:pt x="1182502" y="1362196"/>
                  <a:pt x="1288232" y="1318434"/>
                </a:cubicBezTo>
                <a:cubicBezTo>
                  <a:pt x="1393962" y="1274672"/>
                  <a:pt x="1497321" y="1691419"/>
                  <a:pt x="1626497" y="1579538"/>
                </a:cubicBezTo>
                <a:cubicBezTo>
                  <a:pt x="1755673" y="1467657"/>
                  <a:pt x="1834007" y="673880"/>
                  <a:pt x="2063289" y="647148"/>
                </a:cubicBezTo>
                <a:cubicBezTo>
                  <a:pt x="2292571" y="620416"/>
                  <a:pt x="2797178" y="1486742"/>
                  <a:pt x="3002190" y="1419148"/>
                </a:cubicBezTo>
                <a:cubicBezTo>
                  <a:pt x="3207202" y="1351554"/>
                  <a:pt x="3202532" y="306506"/>
                  <a:pt x="3293363" y="241585"/>
                </a:cubicBezTo>
                <a:cubicBezTo>
                  <a:pt x="3384194" y="176664"/>
                  <a:pt x="3489376" y="799530"/>
                  <a:pt x="3547177" y="1029620"/>
                </a:cubicBezTo>
                <a:cubicBezTo>
                  <a:pt x="3604978" y="1259710"/>
                  <a:pt x="3597746" y="1476203"/>
                  <a:pt x="3640168" y="1622124"/>
                </a:cubicBezTo>
                <a:cubicBezTo>
                  <a:pt x="3682590" y="1768045"/>
                  <a:pt x="3716127" y="1897145"/>
                  <a:pt x="3801709" y="1905145"/>
                </a:cubicBezTo>
                <a:cubicBezTo>
                  <a:pt x="3887291" y="1913145"/>
                  <a:pt x="4064134" y="1797494"/>
                  <a:pt x="4153658" y="1670126"/>
                </a:cubicBezTo>
                <a:cubicBezTo>
                  <a:pt x="4243182" y="1542758"/>
                  <a:pt x="4257279" y="1262207"/>
                  <a:pt x="4338853" y="1140934"/>
                </a:cubicBezTo>
                <a:cubicBezTo>
                  <a:pt x="4420427" y="1019661"/>
                  <a:pt x="4570347" y="1061554"/>
                  <a:pt x="4643102" y="942486"/>
                </a:cubicBezTo>
                <a:cubicBezTo>
                  <a:pt x="4715857" y="823418"/>
                  <a:pt x="4726880" y="583077"/>
                  <a:pt x="4775384" y="426524"/>
                </a:cubicBezTo>
                <a:cubicBezTo>
                  <a:pt x="4823888" y="269971"/>
                  <a:pt x="4872391" y="-34314"/>
                  <a:pt x="4934123" y="3170"/>
                </a:cubicBezTo>
                <a:cubicBezTo>
                  <a:pt x="4995855" y="40654"/>
                  <a:pt x="5068610" y="624971"/>
                  <a:pt x="5145774" y="651431"/>
                </a:cubicBezTo>
                <a:cubicBezTo>
                  <a:pt x="5222938" y="677891"/>
                  <a:pt x="5346402" y="113419"/>
                  <a:pt x="5397110" y="161928"/>
                </a:cubicBezTo>
                <a:cubicBezTo>
                  <a:pt x="5447818" y="210437"/>
                  <a:pt x="5412543" y="719784"/>
                  <a:pt x="5450023" y="942486"/>
                </a:cubicBezTo>
                <a:cubicBezTo>
                  <a:pt x="5487503" y="1165188"/>
                  <a:pt x="5555848" y="1348200"/>
                  <a:pt x="5621989" y="1498138"/>
                </a:cubicBezTo>
                <a:cubicBezTo>
                  <a:pt x="5688130" y="1648076"/>
                  <a:pt x="5767500" y="1901647"/>
                  <a:pt x="5846869" y="1842113"/>
                </a:cubicBezTo>
                <a:cubicBezTo>
                  <a:pt x="5926238" y="1782579"/>
                  <a:pt x="5983561" y="1143139"/>
                  <a:pt x="6098205" y="1140934"/>
                </a:cubicBezTo>
                <a:cubicBezTo>
                  <a:pt x="6212849" y="1138729"/>
                  <a:pt x="6375998" y="1954566"/>
                  <a:pt x="6534736" y="1828883"/>
                </a:cubicBezTo>
                <a:cubicBezTo>
                  <a:pt x="6693474" y="1703200"/>
                  <a:pt x="6889693" y="351555"/>
                  <a:pt x="7050636" y="386835"/>
                </a:cubicBezTo>
                <a:cubicBezTo>
                  <a:pt x="7211579" y="422114"/>
                  <a:pt x="7355987" y="1231337"/>
                  <a:pt x="7500395" y="2040560"/>
                </a:cubicBezTo>
              </a:path>
            </a:pathLst>
          </a:cu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Content Placeholder 1"/>
          <p:cNvSpPr txBox="1">
            <a:spLocks/>
          </p:cNvSpPr>
          <p:nvPr/>
        </p:nvSpPr>
        <p:spPr>
          <a:xfrm>
            <a:off x="4288027" y="6168164"/>
            <a:ext cx="2471803" cy="537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800" dirty="0" err="1" smtClean="0"/>
              <a:t>t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to compute</a:t>
            </a:r>
            <a:r>
              <a:rPr lang="en-US" sz="2800" dirty="0"/>
              <a:t> </a:t>
            </a:r>
            <a:r>
              <a:rPr lang="en-US" sz="2800" dirty="0" err="1" smtClean="0"/>
              <a:t>s</a:t>
            </a:r>
            <a:r>
              <a:rPr lang="en-US" sz="2800" baseline="-25000" dirty="0" err="1" smtClean="0"/>
              <a:t>i</a:t>
            </a:r>
            <a:endParaRPr lang="en-US" sz="2800" baseline="-25000" dirty="0">
              <a:cs typeface="Times New Roman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 flipV="1">
            <a:off x="4160755" y="6193624"/>
            <a:ext cx="0" cy="274568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6792887" y="6199574"/>
            <a:ext cx="0" cy="274568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4175026" y="4380559"/>
            <a:ext cx="0" cy="1813065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4160755" y="6207893"/>
            <a:ext cx="2632132" cy="0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5960044" y="4006726"/>
            <a:ext cx="3081914" cy="107301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Know only that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u="sng" dirty="0">
                <a:solidFill>
                  <a:schemeClr val="accent6">
                    <a:lumMod val="75000"/>
                  </a:schemeClr>
                </a:solidFill>
              </a:rPr>
              <a:t>orange</a:t>
            </a:r>
            <a:r>
              <a:rPr lang="en-US" sz="2400" dirty="0">
                <a:solidFill>
                  <a:srgbClr val="008000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is inversely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proportional to </a:t>
            </a:r>
            <a:r>
              <a:rPr lang="en-US" sz="2400" u="sng" dirty="0" smtClean="0">
                <a:solidFill>
                  <a:srgbClr val="FF0000"/>
                </a:solidFill>
              </a:rPr>
              <a:t>red</a:t>
            </a:r>
            <a:endParaRPr lang="en-US" sz="2400" u="sng" baseline="-25000" dirty="0">
              <a:solidFill>
                <a:srgbClr val="FF0000"/>
              </a:solidFill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 flipH="1">
            <a:off x="5119078" y="4979853"/>
            <a:ext cx="3280835" cy="115979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H="1">
            <a:off x="4178839" y="4566055"/>
            <a:ext cx="2157386" cy="94174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430270" y="5229882"/>
            <a:ext cx="8813800" cy="86894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Prior work </a:t>
            </a:r>
            <a:r>
              <a:rPr lang="en-US" sz="2400" dirty="0">
                <a:solidFill>
                  <a:prstClr val="black"/>
                </a:solidFill>
              </a:rPr>
              <a:t>[Alwen Chen </a:t>
            </a:r>
            <a:r>
              <a:rPr lang="en-US" sz="2400" dirty="0" err="1">
                <a:solidFill>
                  <a:prstClr val="black"/>
                </a:solidFill>
              </a:rPr>
              <a:t>Kamath</a:t>
            </a:r>
            <a:r>
              <a:rPr lang="en-US" sz="2400" dirty="0">
                <a:solidFill>
                  <a:prstClr val="black"/>
                </a:solidFill>
              </a:rPr>
              <a:t> Kolmogorov </a:t>
            </a:r>
            <a:r>
              <a:rPr lang="en-US" sz="2400" dirty="0" err="1">
                <a:solidFill>
                  <a:prstClr val="black"/>
                </a:solidFill>
              </a:rPr>
              <a:t>Pietrzak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Tessaro</a:t>
            </a:r>
            <a:r>
              <a:rPr lang="en-US" sz="2400" dirty="0">
                <a:solidFill>
                  <a:prstClr val="black"/>
                </a:solidFill>
              </a:rPr>
              <a:t> ‘16]</a:t>
            </a:r>
            <a:r>
              <a:rPr lang="en-US" sz="2400" dirty="0" smtClean="0">
                <a:solidFill>
                  <a:schemeClr val="tx1"/>
                </a:solidFill>
              </a:rPr>
              <a:t>: “potential” argument </a:t>
            </a:r>
            <a:r>
              <a:rPr lang="en-US" sz="2400" dirty="0">
                <a:solidFill>
                  <a:schemeClr val="tx1"/>
                </a:solidFill>
              </a:rPr>
              <a:t>to get  </a:t>
            </a:r>
            <a:r>
              <a:rPr lang="en-US" sz="2400" dirty="0" smtClean="0">
                <a:solidFill>
                  <a:schemeClr val="tx1"/>
                </a:solidFill>
              </a:rPr>
              <a:t>(n</a:t>
            </a:r>
            <a:r>
              <a:rPr lang="en-US" sz="2400" baseline="30000" dirty="0" smtClean="0">
                <a:solidFill>
                  <a:schemeClr val="tx1"/>
                </a:solidFill>
              </a:rPr>
              <a:t>2 </a:t>
            </a:r>
            <a:r>
              <a:rPr lang="en-US" sz="2400" dirty="0" smtClean="0">
                <a:solidFill>
                  <a:schemeClr val="tx1"/>
                </a:solidFill>
              </a:rPr>
              <a:t>/ log</a:t>
            </a:r>
            <a:r>
              <a:rPr lang="en-US" sz="2400" baseline="30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n)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5441386" y="2780666"/>
            <a:ext cx="63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nw</a:t>
            </a:r>
            <a:endParaRPr lang="en-US" sz="2800" dirty="0"/>
          </a:p>
        </p:txBody>
      </p:sp>
      <p:sp>
        <p:nvSpPr>
          <p:cNvPr id="97" name="Rectangle 96"/>
          <p:cNvSpPr/>
          <p:nvPr/>
        </p:nvSpPr>
        <p:spPr>
          <a:xfrm>
            <a:off x="5590021" y="3228196"/>
            <a:ext cx="3666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800" dirty="0" smtClean="0">
                <a:solidFill>
                  <a:prstClr val="black"/>
                </a:solidFill>
                <a:sym typeface="Symbol"/>
              </a:rPr>
              <a:t>2</a:t>
            </a:r>
            <a:endParaRPr lang="en-US" sz="2800" dirty="0">
              <a:solidFill>
                <a:prstClr val="black"/>
              </a:solidFill>
              <a:cs typeface="Times New Roman" charset="0"/>
            </a:endParaRPr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5447388" y="3331827"/>
            <a:ext cx="631949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6407589" y="3331827"/>
            <a:ext cx="916023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6679144" y="2780666"/>
            <a:ext cx="3733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sym typeface="Symbol"/>
              </a:rPr>
              <a:t>1</a:t>
            </a:r>
            <a:endParaRPr lang="en-US" sz="2800" dirty="0"/>
          </a:p>
        </p:txBody>
      </p:sp>
      <p:sp>
        <p:nvSpPr>
          <p:cNvPr id="101" name="Rectangle 100"/>
          <p:cNvSpPr/>
          <p:nvPr/>
        </p:nvSpPr>
        <p:spPr>
          <a:xfrm>
            <a:off x="6474290" y="3230806"/>
            <a:ext cx="8502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800" dirty="0" smtClean="0">
                <a:solidFill>
                  <a:prstClr val="black"/>
                </a:solidFill>
                <a:sym typeface="Symbol"/>
              </a:rPr>
              <a:t>time</a:t>
            </a:r>
            <a:endParaRPr lang="en-US" sz="2800" dirty="0">
              <a:solidFill>
                <a:prstClr val="black"/>
              </a:solidFill>
              <a:cs typeface="Times New Roman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6086929" y="3047218"/>
            <a:ext cx="3498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ym typeface="Symbol"/>
              </a:rPr>
              <a:t>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3206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4" grpId="0"/>
      <p:bldP spid="10" grpId="0" animBg="1"/>
      <p:bldP spid="75" grpId="0"/>
      <p:bldP spid="73" grpId="0" animBg="1"/>
      <p:bldP spid="80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reeform 64"/>
          <p:cNvSpPr/>
          <p:nvPr/>
        </p:nvSpPr>
        <p:spPr>
          <a:xfrm>
            <a:off x="899518" y="4153064"/>
            <a:ext cx="7500395" cy="2040560"/>
          </a:xfrm>
          <a:custGeom>
            <a:avLst/>
            <a:gdLst>
              <a:gd name="connsiteX0" fmla="*/ 0 w 7500395"/>
              <a:gd name="connsiteY0" fmla="*/ 2083655 h 2083655"/>
              <a:gd name="connsiteX1" fmla="*/ 277793 w 7500395"/>
              <a:gd name="connsiteY1" fmla="*/ 1766140 h 2083655"/>
              <a:gd name="connsiteX2" fmla="*/ 396847 w 7500395"/>
              <a:gd name="connsiteY2" fmla="*/ 1514774 h 2083655"/>
              <a:gd name="connsiteX3" fmla="*/ 648183 w 7500395"/>
              <a:gd name="connsiteY3" fmla="*/ 1422165 h 2083655"/>
              <a:gd name="connsiteX4" fmla="*/ 727552 w 7500395"/>
              <a:gd name="connsiteY4" fmla="*/ 1012041 h 2083655"/>
              <a:gd name="connsiteX5" fmla="*/ 992116 w 7500395"/>
              <a:gd name="connsiteY5" fmla="*/ 1885208 h 2083655"/>
              <a:gd name="connsiteX6" fmla="*/ 1190539 w 7500395"/>
              <a:gd name="connsiteY6" fmla="*/ 1713221 h 2083655"/>
              <a:gd name="connsiteX7" fmla="*/ 1283137 w 7500395"/>
              <a:gd name="connsiteY7" fmla="*/ 1329556 h 2083655"/>
              <a:gd name="connsiteX8" fmla="*/ 1574157 w 7500395"/>
              <a:gd name="connsiteY8" fmla="*/ 773905 h 2083655"/>
              <a:gd name="connsiteX9" fmla="*/ 1918091 w 7500395"/>
              <a:gd name="connsiteY9" fmla="*/ 152104 h 2083655"/>
              <a:gd name="connsiteX10" fmla="*/ 2394306 w 7500395"/>
              <a:gd name="connsiteY10" fmla="*/ 99185 h 2083655"/>
              <a:gd name="connsiteX11" fmla="*/ 2976347 w 7500395"/>
              <a:gd name="connsiteY11" fmla="*/ 1329556 h 2083655"/>
              <a:gd name="connsiteX12" fmla="*/ 3426107 w 7500395"/>
              <a:gd name="connsiteY12" fmla="*/ 1779370 h 2083655"/>
              <a:gd name="connsiteX13" fmla="*/ 3730355 w 7500395"/>
              <a:gd name="connsiteY13" fmla="*/ 1991047 h 2083655"/>
              <a:gd name="connsiteX14" fmla="*/ 4153658 w 7500395"/>
              <a:gd name="connsiteY14" fmla="*/ 1713221 h 2083655"/>
              <a:gd name="connsiteX15" fmla="*/ 4338853 w 7500395"/>
              <a:gd name="connsiteY15" fmla="*/ 1184029 h 2083655"/>
              <a:gd name="connsiteX16" fmla="*/ 4643102 w 7500395"/>
              <a:gd name="connsiteY16" fmla="*/ 985581 h 2083655"/>
              <a:gd name="connsiteX17" fmla="*/ 4775384 w 7500395"/>
              <a:gd name="connsiteY17" fmla="*/ 469619 h 2083655"/>
              <a:gd name="connsiteX18" fmla="*/ 4934123 w 7500395"/>
              <a:gd name="connsiteY18" fmla="*/ 46265 h 2083655"/>
              <a:gd name="connsiteX19" fmla="*/ 5145774 w 7500395"/>
              <a:gd name="connsiteY19" fmla="*/ 694526 h 2083655"/>
              <a:gd name="connsiteX20" fmla="*/ 5397110 w 7500395"/>
              <a:gd name="connsiteY20" fmla="*/ 205023 h 2083655"/>
              <a:gd name="connsiteX21" fmla="*/ 5450023 w 7500395"/>
              <a:gd name="connsiteY21" fmla="*/ 985581 h 2083655"/>
              <a:gd name="connsiteX22" fmla="*/ 5621989 w 7500395"/>
              <a:gd name="connsiteY22" fmla="*/ 1541233 h 2083655"/>
              <a:gd name="connsiteX23" fmla="*/ 5846869 w 7500395"/>
              <a:gd name="connsiteY23" fmla="*/ 1885208 h 2083655"/>
              <a:gd name="connsiteX24" fmla="*/ 6098205 w 7500395"/>
              <a:gd name="connsiteY24" fmla="*/ 1184029 h 2083655"/>
              <a:gd name="connsiteX25" fmla="*/ 6534736 w 7500395"/>
              <a:gd name="connsiteY25" fmla="*/ 1871978 h 2083655"/>
              <a:gd name="connsiteX26" fmla="*/ 7050636 w 7500395"/>
              <a:gd name="connsiteY26" fmla="*/ 429930 h 2083655"/>
              <a:gd name="connsiteX27" fmla="*/ 7500395 w 7500395"/>
              <a:gd name="connsiteY27" fmla="*/ 2083655 h 2083655"/>
              <a:gd name="connsiteX0" fmla="*/ 0 w 7500395"/>
              <a:gd name="connsiteY0" fmla="*/ 2094302 h 2094302"/>
              <a:gd name="connsiteX1" fmla="*/ 277793 w 7500395"/>
              <a:gd name="connsiteY1" fmla="*/ 1776787 h 2094302"/>
              <a:gd name="connsiteX2" fmla="*/ 396847 w 7500395"/>
              <a:gd name="connsiteY2" fmla="*/ 1525421 h 2094302"/>
              <a:gd name="connsiteX3" fmla="*/ 648183 w 7500395"/>
              <a:gd name="connsiteY3" fmla="*/ 1432812 h 2094302"/>
              <a:gd name="connsiteX4" fmla="*/ 727552 w 7500395"/>
              <a:gd name="connsiteY4" fmla="*/ 1022688 h 2094302"/>
              <a:gd name="connsiteX5" fmla="*/ 992116 w 7500395"/>
              <a:gd name="connsiteY5" fmla="*/ 1895855 h 2094302"/>
              <a:gd name="connsiteX6" fmla="*/ 1190539 w 7500395"/>
              <a:gd name="connsiteY6" fmla="*/ 1723868 h 2094302"/>
              <a:gd name="connsiteX7" fmla="*/ 1283137 w 7500395"/>
              <a:gd name="connsiteY7" fmla="*/ 1340203 h 2094302"/>
              <a:gd name="connsiteX8" fmla="*/ 1574157 w 7500395"/>
              <a:gd name="connsiteY8" fmla="*/ 784552 h 2094302"/>
              <a:gd name="connsiteX9" fmla="*/ 1918091 w 7500395"/>
              <a:gd name="connsiteY9" fmla="*/ 162751 h 2094302"/>
              <a:gd name="connsiteX10" fmla="*/ 2708263 w 7500395"/>
              <a:gd name="connsiteY10" fmla="*/ 95563 h 2094302"/>
              <a:gd name="connsiteX11" fmla="*/ 2976347 w 7500395"/>
              <a:gd name="connsiteY11" fmla="*/ 1340203 h 2094302"/>
              <a:gd name="connsiteX12" fmla="*/ 3426107 w 7500395"/>
              <a:gd name="connsiteY12" fmla="*/ 1790017 h 2094302"/>
              <a:gd name="connsiteX13" fmla="*/ 3730355 w 7500395"/>
              <a:gd name="connsiteY13" fmla="*/ 2001694 h 2094302"/>
              <a:gd name="connsiteX14" fmla="*/ 4153658 w 7500395"/>
              <a:gd name="connsiteY14" fmla="*/ 1723868 h 2094302"/>
              <a:gd name="connsiteX15" fmla="*/ 4338853 w 7500395"/>
              <a:gd name="connsiteY15" fmla="*/ 1194676 h 2094302"/>
              <a:gd name="connsiteX16" fmla="*/ 4643102 w 7500395"/>
              <a:gd name="connsiteY16" fmla="*/ 996228 h 2094302"/>
              <a:gd name="connsiteX17" fmla="*/ 4775384 w 7500395"/>
              <a:gd name="connsiteY17" fmla="*/ 480266 h 2094302"/>
              <a:gd name="connsiteX18" fmla="*/ 4934123 w 7500395"/>
              <a:gd name="connsiteY18" fmla="*/ 56912 h 2094302"/>
              <a:gd name="connsiteX19" fmla="*/ 5145774 w 7500395"/>
              <a:gd name="connsiteY19" fmla="*/ 705173 h 2094302"/>
              <a:gd name="connsiteX20" fmla="*/ 5397110 w 7500395"/>
              <a:gd name="connsiteY20" fmla="*/ 215670 h 2094302"/>
              <a:gd name="connsiteX21" fmla="*/ 5450023 w 7500395"/>
              <a:gd name="connsiteY21" fmla="*/ 996228 h 2094302"/>
              <a:gd name="connsiteX22" fmla="*/ 5621989 w 7500395"/>
              <a:gd name="connsiteY22" fmla="*/ 1551880 h 2094302"/>
              <a:gd name="connsiteX23" fmla="*/ 5846869 w 7500395"/>
              <a:gd name="connsiteY23" fmla="*/ 1895855 h 2094302"/>
              <a:gd name="connsiteX24" fmla="*/ 6098205 w 7500395"/>
              <a:gd name="connsiteY24" fmla="*/ 1194676 h 2094302"/>
              <a:gd name="connsiteX25" fmla="*/ 6534736 w 7500395"/>
              <a:gd name="connsiteY25" fmla="*/ 1882625 h 2094302"/>
              <a:gd name="connsiteX26" fmla="*/ 7050636 w 7500395"/>
              <a:gd name="connsiteY26" fmla="*/ 440577 h 2094302"/>
              <a:gd name="connsiteX27" fmla="*/ 7500395 w 7500395"/>
              <a:gd name="connsiteY27" fmla="*/ 2094302 h 2094302"/>
              <a:gd name="connsiteX0" fmla="*/ 0 w 7500395"/>
              <a:gd name="connsiteY0" fmla="*/ 2089032 h 2089032"/>
              <a:gd name="connsiteX1" fmla="*/ 277793 w 7500395"/>
              <a:gd name="connsiteY1" fmla="*/ 1771517 h 2089032"/>
              <a:gd name="connsiteX2" fmla="*/ 396847 w 7500395"/>
              <a:gd name="connsiteY2" fmla="*/ 1520151 h 2089032"/>
              <a:gd name="connsiteX3" fmla="*/ 648183 w 7500395"/>
              <a:gd name="connsiteY3" fmla="*/ 1427542 h 2089032"/>
              <a:gd name="connsiteX4" fmla="*/ 727552 w 7500395"/>
              <a:gd name="connsiteY4" fmla="*/ 1017418 h 2089032"/>
              <a:gd name="connsiteX5" fmla="*/ 992116 w 7500395"/>
              <a:gd name="connsiteY5" fmla="*/ 1890585 h 2089032"/>
              <a:gd name="connsiteX6" fmla="*/ 1190539 w 7500395"/>
              <a:gd name="connsiteY6" fmla="*/ 1718598 h 2089032"/>
              <a:gd name="connsiteX7" fmla="*/ 1283137 w 7500395"/>
              <a:gd name="connsiteY7" fmla="*/ 1334933 h 2089032"/>
              <a:gd name="connsiteX8" fmla="*/ 1574157 w 7500395"/>
              <a:gd name="connsiteY8" fmla="*/ 779282 h 2089032"/>
              <a:gd name="connsiteX9" fmla="*/ 1918091 w 7500395"/>
              <a:gd name="connsiteY9" fmla="*/ 157481 h 2089032"/>
              <a:gd name="connsiteX10" fmla="*/ 2708263 w 7500395"/>
              <a:gd name="connsiteY10" fmla="*/ 90293 h 2089032"/>
              <a:gd name="connsiteX11" fmla="*/ 3161867 w 7500395"/>
              <a:gd name="connsiteY11" fmla="*/ 1263588 h 2089032"/>
              <a:gd name="connsiteX12" fmla="*/ 3426107 w 7500395"/>
              <a:gd name="connsiteY12" fmla="*/ 1784747 h 2089032"/>
              <a:gd name="connsiteX13" fmla="*/ 3730355 w 7500395"/>
              <a:gd name="connsiteY13" fmla="*/ 1996424 h 2089032"/>
              <a:gd name="connsiteX14" fmla="*/ 4153658 w 7500395"/>
              <a:gd name="connsiteY14" fmla="*/ 1718598 h 2089032"/>
              <a:gd name="connsiteX15" fmla="*/ 4338853 w 7500395"/>
              <a:gd name="connsiteY15" fmla="*/ 1189406 h 2089032"/>
              <a:gd name="connsiteX16" fmla="*/ 4643102 w 7500395"/>
              <a:gd name="connsiteY16" fmla="*/ 990958 h 2089032"/>
              <a:gd name="connsiteX17" fmla="*/ 4775384 w 7500395"/>
              <a:gd name="connsiteY17" fmla="*/ 474996 h 2089032"/>
              <a:gd name="connsiteX18" fmla="*/ 4934123 w 7500395"/>
              <a:gd name="connsiteY18" fmla="*/ 51642 h 2089032"/>
              <a:gd name="connsiteX19" fmla="*/ 5145774 w 7500395"/>
              <a:gd name="connsiteY19" fmla="*/ 699903 h 2089032"/>
              <a:gd name="connsiteX20" fmla="*/ 5397110 w 7500395"/>
              <a:gd name="connsiteY20" fmla="*/ 210400 h 2089032"/>
              <a:gd name="connsiteX21" fmla="*/ 5450023 w 7500395"/>
              <a:gd name="connsiteY21" fmla="*/ 990958 h 2089032"/>
              <a:gd name="connsiteX22" fmla="*/ 5621989 w 7500395"/>
              <a:gd name="connsiteY22" fmla="*/ 1546610 h 2089032"/>
              <a:gd name="connsiteX23" fmla="*/ 5846869 w 7500395"/>
              <a:gd name="connsiteY23" fmla="*/ 1890585 h 2089032"/>
              <a:gd name="connsiteX24" fmla="*/ 6098205 w 7500395"/>
              <a:gd name="connsiteY24" fmla="*/ 1189406 h 2089032"/>
              <a:gd name="connsiteX25" fmla="*/ 6534736 w 7500395"/>
              <a:gd name="connsiteY25" fmla="*/ 1877355 h 2089032"/>
              <a:gd name="connsiteX26" fmla="*/ 7050636 w 7500395"/>
              <a:gd name="connsiteY26" fmla="*/ 435307 h 2089032"/>
              <a:gd name="connsiteX27" fmla="*/ 7500395 w 7500395"/>
              <a:gd name="connsiteY27" fmla="*/ 2089032 h 2089032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574157 w 7500395"/>
              <a:gd name="connsiteY8" fmla="*/ 730810 h 2040560"/>
              <a:gd name="connsiteX9" fmla="*/ 2246319 w 7500395"/>
              <a:gd name="connsiteY9" fmla="*/ 465732 h 2040560"/>
              <a:gd name="connsiteX10" fmla="*/ 2708263 w 7500395"/>
              <a:gd name="connsiteY10" fmla="*/ 41821 h 2040560"/>
              <a:gd name="connsiteX11" fmla="*/ 3161867 w 7500395"/>
              <a:gd name="connsiteY11" fmla="*/ 1215116 h 2040560"/>
              <a:gd name="connsiteX12" fmla="*/ 3426107 w 7500395"/>
              <a:gd name="connsiteY12" fmla="*/ 1736275 h 2040560"/>
              <a:gd name="connsiteX13" fmla="*/ 3730355 w 7500395"/>
              <a:gd name="connsiteY13" fmla="*/ 1947952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631240 w 7500395"/>
              <a:gd name="connsiteY8" fmla="*/ 816424 h 2040560"/>
              <a:gd name="connsiteX9" fmla="*/ 2246319 w 7500395"/>
              <a:gd name="connsiteY9" fmla="*/ 465732 h 2040560"/>
              <a:gd name="connsiteX10" fmla="*/ 2708263 w 7500395"/>
              <a:gd name="connsiteY10" fmla="*/ 41821 h 2040560"/>
              <a:gd name="connsiteX11" fmla="*/ 3161867 w 7500395"/>
              <a:gd name="connsiteY11" fmla="*/ 1215116 h 2040560"/>
              <a:gd name="connsiteX12" fmla="*/ 3426107 w 7500395"/>
              <a:gd name="connsiteY12" fmla="*/ 1736275 h 2040560"/>
              <a:gd name="connsiteX13" fmla="*/ 3730355 w 7500395"/>
              <a:gd name="connsiteY13" fmla="*/ 1947952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90644 h 2090644"/>
              <a:gd name="connsiteX1" fmla="*/ 277793 w 7500395"/>
              <a:gd name="connsiteY1" fmla="*/ 1773129 h 2090644"/>
              <a:gd name="connsiteX2" fmla="*/ 396847 w 7500395"/>
              <a:gd name="connsiteY2" fmla="*/ 1521763 h 2090644"/>
              <a:gd name="connsiteX3" fmla="*/ 648183 w 7500395"/>
              <a:gd name="connsiteY3" fmla="*/ 1429154 h 2090644"/>
              <a:gd name="connsiteX4" fmla="*/ 727552 w 7500395"/>
              <a:gd name="connsiteY4" fmla="*/ 1019030 h 2090644"/>
              <a:gd name="connsiteX5" fmla="*/ 992116 w 7500395"/>
              <a:gd name="connsiteY5" fmla="*/ 1892197 h 2090644"/>
              <a:gd name="connsiteX6" fmla="*/ 1190539 w 7500395"/>
              <a:gd name="connsiteY6" fmla="*/ 1720210 h 2090644"/>
              <a:gd name="connsiteX7" fmla="*/ 1283137 w 7500395"/>
              <a:gd name="connsiteY7" fmla="*/ 1336545 h 2090644"/>
              <a:gd name="connsiteX8" fmla="*/ 1631240 w 7500395"/>
              <a:gd name="connsiteY8" fmla="*/ 866508 h 2090644"/>
              <a:gd name="connsiteX9" fmla="*/ 2246319 w 7500395"/>
              <a:gd name="connsiteY9" fmla="*/ 515816 h 2090644"/>
              <a:gd name="connsiteX10" fmla="*/ 3193469 w 7500395"/>
              <a:gd name="connsiteY10" fmla="*/ 20560 h 2090644"/>
              <a:gd name="connsiteX11" fmla="*/ 3161867 w 7500395"/>
              <a:gd name="connsiteY11" fmla="*/ 1265200 h 2090644"/>
              <a:gd name="connsiteX12" fmla="*/ 3426107 w 7500395"/>
              <a:gd name="connsiteY12" fmla="*/ 1786359 h 2090644"/>
              <a:gd name="connsiteX13" fmla="*/ 3730355 w 7500395"/>
              <a:gd name="connsiteY13" fmla="*/ 1998036 h 2090644"/>
              <a:gd name="connsiteX14" fmla="*/ 4153658 w 7500395"/>
              <a:gd name="connsiteY14" fmla="*/ 1720210 h 2090644"/>
              <a:gd name="connsiteX15" fmla="*/ 4338853 w 7500395"/>
              <a:gd name="connsiteY15" fmla="*/ 1191018 h 2090644"/>
              <a:gd name="connsiteX16" fmla="*/ 4643102 w 7500395"/>
              <a:gd name="connsiteY16" fmla="*/ 992570 h 2090644"/>
              <a:gd name="connsiteX17" fmla="*/ 4775384 w 7500395"/>
              <a:gd name="connsiteY17" fmla="*/ 476608 h 2090644"/>
              <a:gd name="connsiteX18" fmla="*/ 4934123 w 7500395"/>
              <a:gd name="connsiteY18" fmla="*/ 53254 h 2090644"/>
              <a:gd name="connsiteX19" fmla="*/ 5145774 w 7500395"/>
              <a:gd name="connsiteY19" fmla="*/ 701515 h 2090644"/>
              <a:gd name="connsiteX20" fmla="*/ 5397110 w 7500395"/>
              <a:gd name="connsiteY20" fmla="*/ 212012 h 2090644"/>
              <a:gd name="connsiteX21" fmla="*/ 5450023 w 7500395"/>
              <a:gd name="connsiteY21" fmla="*/ 992570 h 2090644"/>
              <a:gd name="connsiteX22" fmla="*/ 5621989 w 7500395"/>
              <a:gd name="connsiteY22" fmla="*/ 1548222 h 2090644"/>
              <a:gd name="connsiteX23" fmla="*/ 5846869 w 7500395"/>
              <a:gd name="connsiteY23" fmla="*/ 1892197 h 2090644"/>
              <a:gd name="connsiteX24" fmla="*/ 6098205 w 7500395"/>
              <a:gd name="connsiteY24" fmla="*/ 1191018 h 2090644"/>
              <a:gd name="connsiteX25" fmla="*/ 6534736 w 7500395"/>
              <a:gd name="connsiteY25" fmla="*/ 1878967 h 2090644"/>
              <a:gd name="connsiteX26" fmla="*/ 7050636 w 7500395"/>
              <a:gd name="connsiteY26" fmla="*/ 436919 h 2090644"/>
              <a:gd name="connsiteX27" fmla="*/ 7500395 w 7500395"/>
              <a:gd name="connsiteY27" fmla="*/ 2090644 h 2090644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426107 w 7500395"/>
              <a:gd name="connsiteY12" fmla="*/ 1782653 h 2086938"/>
              <a:gd name="connsiteX13" fmla="*/ 3730355 w 7500395"/>
              <a:gd name="connsiteY13" fmla="*/ 1994330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568814 w 7500395"/>
              <a:gd name="connsiteY12" fmla="*/ 1711309 h 2086938"/>
              <a:gd name="connsiteX13" fmla="*/ 3730355 w 7500395"/>
              <a:gd name="connsiteY13" fmla="*/ 1994330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568814 w 7500395"/>
              <a:gd name="connsiteY12" fmla="*/ 1711309 h 2086938"/>
              <a:gd name="connsiteX13" fmla="*/ 3801709 w 7500395"/>
              <a:gd name="connsiteY13" fmla="*/ 1951523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73044 h 2073044"/>
              <a:gd name="connsiteX1" fmla="*/ 277793 w 7500395"/>
              <a:gd name="connsiteY1" fmla="*/ 1755529 h 2073044"/>
              <a:gd name="connsiteX2" fmla="*/ 396847 w 7500395"/>
              <a:gd name="connsiteY2" fmla="*/ 1504163 h 2073044"/>
              <a:gd name="connsiteX3" fmla="*/ 648183 w 7500395"/>
              <a:gd name="connsiteY3" fmla="*/ 1411554 h 2073044"/>
              <a:gd name="connsiteX4" fmla="*/ 727552 w 7500395"/>
              <a:gd name="connsiteY4" fmla="*/ 1001430 h 2073044"/>
              <a:gd name="connsiteX5" fmla="*/ 992116 w 7500395"/>
              <a:gd name="connsiteY5" fmla="*/ 1874597 h 2073044"/>
              <a:gd name="connsiteX6" fmla="*/ 1190539 w 7500395"/>
              <a:gd name="connsiteY6" fmla="*/ 1702610 h 2073044"/>
              <a:gd name="connsiteX7" fmla="*/ 1283137 w 7500395"/>
              <a:gd name="connsiteY7" fmla="*/ 1318945 h 2073044"/>
              <a:gd name="connsiteX8" fmla="*/ 1631240 w 7500395"/>
              <a:gd name="connsiteY8" fmla="*/ 848908 h 2073044"/>
              <a:gd name="connsiteX9" fmla="*/ 2246319 w 7500395"/>
              <a:gd name="connsiteY9" fmla="*/ 498216 h 2073044"/>
              <a:gd name="connsiteX10" fmla="*/ 3150656 w 7500395"/>
              <a:gd name="connsiteY10" fmla="*/ 17229 h 2073044"/>
              <a:gd name="connsiteX11" fmla="*/ 3404470 w 7500395"/>
              <a:gd name="connsiteY11" fmla="*/ 1161987 h 2073044"/>
              <a:gd name="connsiteX12" fmla="*/ 3568814 w 7500395"/>
              <a:gd name="connsiteY12" fmla="*/ 1697415 h 2073044"/>
              <a:gd name="connsiteX13" fmla="*/ 3801709 w 7500395"/>
              <a:gd name="connsiteY13" fmla="*/ 1937629 h 2073044"/>
              <a:gd name="connsiteX14" fmla="*/ 4153658 w 7500395"/>
              <a:gd name="connsiteY14" fmla="*/ 1702610 h 2073044"/>
              <a:gd name="connsiteX15" fmla="*/ 4338853 w 7500395"/>
              <a:gd name="connsiteY15" fmla="*/ 1173418 h 2073044"/>
              <a:gd name="connsiteX16" fmla="*/ 4643102 w 7500395"/>
              <a:gd name="connsiteY16" fmla="*/ 974970 h 2073044"/>
              <a:gd name="connsiteX17" fmla="*/ 4775384 w 7500395"/>
              <a:gd name="connsiteY17" fmla="*/ 459008 h 2073044"/>
              <a:gd name="connsiteX18" fmla="*/ 4934123 w 7500395"/>
              <a:gd name="connsiteY18" fmla="*/ 35654 h 2073044"/>
              <a:gd name="connsiteX19" fmla="*/ 5145774 w 7500395"/>
              <a:gd name="connsiteY19" fmla="*/ 683915 h 2073044"/>
              <a:gd name="connsiteX20" fmla="*/ 5397110 w 7500395"/>
              <a:gd name="connsiteY20" fmla="*/ 194412 h 2073044"/>
              <a:gd name="connsiteX21" fmla="*/ 5450023 w 7500395"/>
              <a:gd name="connsiteY21" fmla="*/ 974970 h 2073044"/>
              <a:gd name="connsiteX22" fmla="*/ 5621989 w 7500395"/>
              <a:gd name="connsiteY22" fmla="*/ 1530622 h 2073044"/>
              <a:gd name="connsiteX23" fmla="*/ 5846869 w 7500395"/>
              <a:gd name="connsiteY23" fmla="*/ 1874597 h 2073044"/>
              <a:gd name="connsiteX24" fmla="*/ 6098205 w 7500395"/>
              <a:gd name="connsiteY24" fmla="*/ 1173418 h 2073044"/>
              <a:gd name="connsiteX25" fmla="*/ 6534736 w 7500395"/>
              <a:gd name="connsiteY25" fmla="*/ 1861367 h 2073044"/>
              <a:gd name="connsiteX26" fmla="*/ 7050636 w 7500395"/>
              <a:gd name="connsiteY26" fmla="*/ 419319 h 2073044"/>
              <a:gd name="connsiteX27" fmla="*/ 7500395 w 7500395"/>
              <a:gd name="connsiteY27" fmla="*/ 2073044 h 2073044"/>
              <a:gd name="connsiteX0" fmla="*/ 0 w 7500395"/>
              <a:gd name="connsiteY0" fmla="*/ 2074716 h 2074716"/>
              <a:gd name="connsiteX1" fmla="*/ 277793 w 7500395"/>
              <a:gd name="connsiteY1" fmla="*/ 1757201 h 2074716"/>
              <a:gd name="connsiteX2" fmla="*/ 396847 w 7500395"/>
              <a:gd name="connsiteY2" fmla="*/ 1505835 h 2074716"/>
              <a:gd name="connsiteX3" fmla="*/ 648183 w 7500395"/>
              <a:gd name="connsiteY3" fmla="*/ 1413226 h 2074716"/>
              <a:gd name="connsiteX4" fmla="*/ 727552 w 7500395"/>
              <a:gd name="connsiteY4" fmla="*/ 1003102 h 2074716"/>
              <a:gd name="connsiteX5" fmla="*/ 992116 w 7500395"/>
              <a:gd name="connsiteY5" fmla="*/ 1876269 h 2074716"/>
              <a:gd name="connsiteX6" fmla="*/ 1190539 w 7500395"/>
              <a:gd name="connsiteY6" fmla="*/ 1704282 h 2074716"/>
              <a:gd name="connsiteX7" fmla="*/ 1283137 w 7500395"/>
              <a:gd name="connsiteY7" fmla="*/ 1320617 h 2074716"/>
              <a:gd name="connsiteX8" fmla="*/ 1731135 w 7500395"/>
              <a:gd name="connsiteY8" fmla="*/ 1150227 h 2074716"/>
              <a:gd name="connsiteX9" fmla="*/ 2246319 w 7500395"/>
              <a:gd name="connsiteY9" fmla="*/ 499888 h 2074716"/>
              <a:gd name="connsiteX10" fmla="*/ 3150656 w 7500395"/>
              <a:gd name="connsiteY10" fmla="*/ 18901 h 2074716"/>
              <a:gd name="connsiteX11" fmla="*/ 3404470 w 7500395"/>
              <a:gd name="connsiteY11" fmla="*/ 1163659 h 2074716"/>
              <a:gd name="connsiteX12" fmla="*/ 3568814 w 7500395"/>
              <a:gd name="connsiteY12" fmla="*/ 1699087 h 2074716"/>
              <a:gd name="connsiteX13" fmla="*/ 3801709 w 7500395"/>
              <a:gd name="connsiteY13" fmla="*/ 1939301 h 2074716"/>
              <a:gd name="connsiteX14" fmla="*/ 4153658 w 7500395"/>
              <a:gd name="connsiteY14" fmla="*/ 1704282 h 2074716"/>
              <a:gd name="connsiteX15" fmla="*/ 4338853 w 7500395"/>
              <a:gd name="connsiteY15" fmla="*/ 1175090 h 2074716"/>
              <a:gd name="connsiteX16" fmla="*/ 4643102 w 7500395"/>
              <a:gd name="connsiteY16" fmla="*/ 976642 h 2074716"/>
              <a:gd name="connsiteX17" fmla="*/ 4775384 w 7500395"/>
              <a:gd name="connsiteY17" fmla="*/ 460680 h 2074716"/>
              <a:gd name="connsiteX18" fmla="*/ 4934123 w 7500395"/>
              <a:gd name="connsiteY18" fmla="*/ 37326 h 2074716"/>
              <a:gd name="connsiteX19" fmla="*/ 5145774 w 7500395"/>
              <a:gd name="connsiteY19" fmla="*/ 685587 h 2074716"/>
              <a:gd name="connsiteX20" fmla="*/ 5397110 w 7500395"/>
              <a:gd name="connsiteY20" fmla="*/ 196084 h 2074716"/>
              <a:gd name="connsiteX21" fmla="*/ 5450023 w 7500395"/>
              <a:gd name="connsiteY21" fmla="*/ 976642 h 2074716"/>
              <a:gd name="connsiteX22" fmla="*/ 5621989 w 7500395"/>
              <a:gd name="connsiteY22" fmla="*/ 1532294 h 2074716"/>
              <a:gd name="connsiteX23" fmla="*/ 5846869 w 7500395"/>
              <a:gd name="connsiteY23" fmla="*/ 1876269 h 2074716"/>
              <a:gd name="connsiteX24" fmla="*/ 6098205 w 7500395"/>
              <a:gd name="connsiteY24" fmla="*/ 1175090 h 2074716"/>
              <a:gd name="connsiteX25" fmla="*/ 6534736 w 7500395"/>
              <a:gd name="connsiteY25" fmla="*/ 1863039 h 2074716"/>
              <a:gd name="connsiteX26" fmla="*/ 7050636 w 7500395"/>
              <a:gd name="connsiteY26" fmla="*/ 420991 h 2074716"/>
              <a:gd name="connsiteX27" fmla="*/ 7500395 w 7500395"/>
              <a:gd name="connsiteY27" fmla="*/ 2074716 h 2074716"/>
              <a:gd name="connsiteX0" fmla="*/ 0 w 7500395"/>
              <a:gd name="connsiteY0" fmla="*/ 2144018 h 2144018"/>
              <a:gd name="connsiteX1" fmla="*/ 277793 w 7500395"/>
              <a:gd name="connsiteY1" fmla="*/ 1826503 h 2144018"/>
              <a:gd name="connsiteX2" fmla="*/ 396847 w 7500395"/>
              <a:gd name="connsiteY2" fmla="*/ 1575137 h 2144018"/>
              <a:gd name="connsiteX3" fmla="*/ 648183 w 7500395"/>
              <a:gd name="connsiteY3" fmla="*/ 1482528 h 2144018"/>
              <a:gd name="connsiteX4" fmla="*/ 727552 w 7500395"/>
              <a:gd name="connsiteY4" fmla="*/ 1072404 h 2144018"/>
              <a:gd name="connsiteX5" fmla="*/ 992116 w 7500395"/>
              <a:gd name="connsiteY5" fmla="*/ 1945571 h 2144018"/>
              <a:gd name="connsiteX6" fmla="*/ 1190539 w 7500395"/>
              <a:gd name="connsiteY6" fmla="*/ 1773584 h 2144018"/>
              <a:gd name="connsiteX7" fmla="*/ 1283137 w 7500395"/>
              <a:gd name="connsiteY7" fmla="*/ 1389919 h 2144018"/>
              <a:gd name="connsiteX8" fmla="*/ 1731135 w 7500395"/>
              <a:gd name="connsiteY8" fmla="*/ 1219529 h 2144018"/>
              <a:gd name="connsiteX9" fmla="*/ 2246319 w 7500395"/>
              <a:gd name="connsiteY9" fmla="*/ 569190 h 2144018"/>
              <a:gd name="connsiteX10" fmla="*/ 3421800 w 7500395"/>
              <a:gd name="connsiteY10" fmla="*/ 16858 h 2144018"/>
              <a:gd name="connsiteX11" fmla="*/ 3404470 w 7500395"/>
              <a:gd name="connsiteY11" fmla="*/ 1232961 h 2144018"/>
              <a:gd name="connsiteX12" fmla="*/ 3568814 w 7500395"/>
              <a:gd name="connsiteY12" fmla="*/ 1768389 h 2144018"/>
              <a:gd name="connsiteX13" fmla="*/ 3801709 w 7500395"/>
              <a:gd name="connsiteY13" fmla="*/ 2008603 h 2144018"/>
              <a:gd name="connsiteX14" fmla="*/ 4153658 w 7500395"/>
              <a:gd name="connsiteY14" fmla="*/ 1773584 h 2144018"/>
              <a:gd name="connsiteX15" fmla="*/ 4338853 w 7500395"/>
              <a:gd name="connsiteY15" fmla="*/ 1244392 h 2144018"/>
              <a:gd name="connsiteX16" fmla="*/ 4643102 w 7500395"/>
              <a:gd name="connsiteY16" fmla="*/ 1045944 h 2144018"/>
              <a:gd name="connsiteX17" fmla="*/ 4775384 w 7500395"/>
              <a:gd name="connsiteY17" fmla="*/ 529982 h 2144018"/>
              <a:gd name="connsiteX18" fmla="*/ 4934123 w 7500395"/>
              <a:gd name="connsiteY18" fmla="*/ 106628 h 2144018"/>
              <a:gd name="connsiteX19" fmla="*/ 5145774 w 7500395"/>
              <a:gd name="connsiteY19" fmla="*/ 754889 h 2144018"/>
              <a:gd name="connsiteX20" fmla="*/ 5397110 w 7500395"/>
              <a:gd name="connsiteY20" fmla="*/ 265386 h 2144018"/>
              <a:gd name="connsiteX21" fmla="*/ 5450023 w 7500395"/>
              <a:gd name="connsiteY21" fmla="*/ 1045944 h 2144018"/>
              <a:gd name="connsiteX22" fmla="*/ 5621989 w 7500395"/>
              <a:gd name="connsiteY22" fmla="*/ 1601596 h 2144018"/>
              <a:gd name="connsiteX23" fmla="*/ 5846869 w 7500395"/>
              <a:gd name="connsiteY23" fmla="*/ 1945571 h 2144018"/>
              <a:gd name="connsiteX24" fmla="*/ 6098205 w 7500395"/>
              <a:gd name="connsiteY24" fmla="*/ 1244392 h 2144018"/>
              <a:gd name="connsiteX25" fmla="*/ 6534736 w 7500395"/>
              <a:gd name="connsiteY25" fmla="*/ 1932341 h 2144018"/>
              <a:gd name="connsiteX26" fmla="*/ 7050636 w 7500395"/>
              <a:gd name="connsiteY26" fmla="*/ 490293 h 2144018"/>
              <a:gd name="connsiteX27" fmla="*/ 7500395 w 7500395"/>
              <a:gd name="connsiteY27" fmla="*/ 2144018 h 2144018"/>
              <a:gd name="connsiteX0" fmla="*/ 0 w 7500395"/>
              <a:gd name="connsiteY0" fmla="*/ 2140006 h 2140006"/>
              <a:gd name="connsiteX1" fmla="*/ 277793 w 7500395"/>
              <a:gd name="connsiteY1" fmla="*/ 1822491 h 2140006"/>
              <a:gd name="connsiteX2" fmla="*/ 396847 w 7500395"/>
              <a:gd name="connsiteY2" fmla="*/ 1571125 h 2140006"/>
              <a:gd name="connsiteX3" fmla="*/ 648183 w 7500395"/>
              <a:gd name="connsiteY3" fmla="*/ 1478516 h 2140006"/>
              <a:gd name="connsiteX4" fmla="*/ 727552 w 7500395"/>
              <a:gd name="connsiteY4" fmla="*/ 1068392 h 2140006"/>
              <a:gd name="connsiteX5" fmla="*/ 992116 w 7500395"/>
              <a:gd name="connsiteY5" fmla="*/ 1941559 h 2140006"/>
              <a:gd name="connsiteX6" fmla="*/ 1190539 w 7500395"/>
              <a:gd name="connsiteY6" fmla="*/ 1769572 h 2140006"/>
              <a:gd name="connsiteX7" fmla="*/ 1283137 w 7500395"/>
              <a:gd name="connsiteY7" fmla="*/ 1385907 h 2140006"/>
              <a:gd name="connsiteX8" fmla="*/ 1731135 w 7500395"/>
              <a:gd name="connsiteY8" fmla="*/ 1215517 h 2140006"/>
              <a:gd name="connsiteX9" fmla="*/ 2246319 w 7500395"/>
              <a:gd name="connsiteY9" fmla="*/ 565178 h 2140006"/>
              <a:gd name="connsiteX10" fmla="*/ 3421800 w 7500395"/>
              <a:gd name="connsiteY10" fmla="*/ 12846 h 2140006"/>
              <a:gd name="connsiteX11" fmla="*/ 3547177 w 7500395"/>
              <a:gd name="connsiteY11" fmla="*/ 1129066 h 2140006"/>
              <a:gd name="connsiteX12" fmla="*/ 3568814 w 7500395"/>
              <a:gd name="connsiteY12" fmla="*/ 1764377 h 2140006"/>
              <a:gd name="connsiteX13" fmla="*/ 3801709 w 7500395"/>
              <a:gd name="connsiteY13" fmla="*/ 2004591 h 2140006"/>
              <a:gd name="connsiteX14" fmla="*/ 4153658 w 7500395"/>
              <a:gd name="connsiteY14" fmla="*/ 1769572 h 2140006"/>
              <a:gd name="connsiteX15" fmla="*/ 4338853 w 7500395"/>
              <a:gd name="connsiteY15" fmla="*/ 1240380 h 2140006"/>
              <a:gd name="connsiteX16" fmla="*/ 4643102 w 7500395"/>
              <a:gd name="connsiteY16" fmla="*/ 1041932 h 2140006"/>
              <a:gd name="connsiteX17" fmla="*/ 4775384 w 7500395"/>
              <a:gd name="connsiteY17" fmla="*/ 525970 h 2140006"/>
              <a:gd name="connsiteX18" fmla="*/ 4934123 w 7500395"/>
              <a:gd name="connsiteY18" fmla="*/ 102616 h 2140006"/>
              <a:gd name="connsiteX19" fmla="*/ 5145774 w 7500395"/>
              <a:gd name="connsiteY19" fmla="*/ 750877 h 2140006"/>
              <a:gd name="connsiteX20" fmla="*/ 5397110 w 7500395"/>
              <a:gd name="connsiteY20" fmla="*/ 261374 h 2140006"/>
              <a:gd name="connsiteX21" fmla="*/ 5450023 w 7500395"/>
              <a:gd name="connsiteY21" fmla="*/ 1041932 h 2140006"/>
              <a:gd name="connsiteX22" fmla="*/ 5621989 w 7500395"/>
              <a:gd name="connsiteY22" fmla="*/ 1597584 h 2140006"/>
              <a:gd name="connsiteX23" fmla="*/ 5846869 w 7500395"/>
              <a:gd name="connsiteY23" fmla="*/ 1941559 h 2140006"/>
              <a:gd name="connsiteX24" fmla="*/ 6098205 w 7500395"/>
              <a:gd name="connsiteY24" fmla="*/ 1240380 h 2140006"/>
              <a:gd name="connsiteX25" fmla="*/ 6534736 w 7500395"/>
              <a:gd name="connsiteY25" fmla="*/ 1928329 h 2140006"/>
              <a:gd name="connsiteX26" fmla="*/ 7050636 w 7500395"/>
              <a:gd name="connsiteY26" fmla="*/ 486281 h 2140006"/>
              <a:gd name="connsiteX27" fmla="*/ 7500395 w 7500395"/>
              <a:gd name="connsiteY27" fmla="*/ 2140006 h 2140006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731135 w 7500395"/>
              <a:gd name="connsiteY8" fmla="*/ 1116071 h 2040560"/>
              <a:gd name="connsiteX9" fmla="*/ 2246319 w 7500395"/>
              <a:gd name="connsiteY9" fmla="*/ 465732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887443 w 7500395"/>
              <a:gd name="connsiteY8" fmla="*/ 647148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887443 w 7500395"/>
              <a:gd name="connsiteY8" fmla="*/ 647148 h 2040560"/>
              <a:gd name="connsiteX9" fmla="*/ 3002190 w 7500395"/>
              <a:gd name="connsiteY9" fmla="*/ 1419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626497 w 7500395"/>
              <a:gd name="connsiteY7" fmla="*/ 1579538 h 2040560"/>
              <a:gd name="connsiteX8" fmla="*/ 1887443 w 7500395"/>
              <a:gd name="connsiteY8" fmla="*/ 647148 h 2040560"/>
              <a:gd name="connsiteX9" fmla="*/ 3002190 w 7500395"/>
              <a:gd name="connsiteY9" fmla="*/ 1419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626497 w 7500395"/>
              <a:gd name="connsiteY7" fmla="*/ 1579538 h 2040560"/>
              <a:gd name="connsiteX8" fmla="*/ 1887443 w 7500395"/>
              <a:gd name="connsiteY8" fmla="*/ 647148 h 2040560"/>
              <a:gd name="connsiteX9" fmla="*/ 3002190 w 7500395"/>
              <a:gd name="connsiteY9" fmla="*/ 1419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626497 w 7500395"/>
              <a:gd name="connsiteY7" fmla="*/ 1579538 h 2040560"/>
              <a:gd name="connsiteX8" fmla="*/ 2063289 w 7500395"/>
              <a:gd name="connsiteY8" fmla="*/ 647148 h 2040560"/>
              <a:gd name="connsiteX9" fmla="*/ 3002190 w 7500395"/>
              <a:gd name="connsiteY9" fmla="*/ 1419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288232 w 7500395"/>
              <a:gd name="connsiteY6" fmla="*/ 1318434 h 2040560"/>
              <a:gd name="connsiteX7" fmla="*/ 1626497 w 7500395"/>
              <a:gd name="connsiteY7" fmla="*/ 1579538 h 2040560"/>
              <a:gd name="connsiteX8" fmla="*/ 2063289 w 7500395"/>
              <a:gd name="connsiteY8" fmla="*/ 647148 h 2040560"/>
              <a:gd name="connsiteX9" fmla="*/ 3002190 w 7500395"/>
              <a:gd name="connsiteY9" fmla="*/ 1419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500395" h="2040560">
                <a:moveTo>
                  <a:pt x="0" y="2040560"/>
                </a:moveTo>
                <a:cubicBezTo>
                  <a:pt x="105826" y="1929209"/>
                  <a:pt x="211652" y="1817858"/>
                  <a:pt x="277793" y="1723045"/>
                </a:cubicBezTo>
                <a:cubicBezTo>
                  <a:pt x="343934" y="1628231"/>
                  <a:pt x="335115" y="1529008"/>
                  <a:pt x="396847" y="1471679"/>
                </a:cubicBezTo>
                <a:cubicBezTo>
                  <a:pt x="458579" y="1414350"/>
                  <a:pt x="593066" y="1462859"/>
                  <a:pt x="648183" y="1379070"/>
                </a:cubicBezTo>
                <a:cubicBezTo>
                  <a:pt x="703301" y="1295281"/>
                  <a:pt x="670230" y="891772"/>
                  <a:pt x="727552" y="968946"/>
                </a:cubicBezTo>
                <a:cubicBezTo>
                  <a:pt x="784874" y="1046120"/>
                  <a:pt x="898670" y="1783865"/>
                  <a:pt x="992116" y="1842113"/>
                </a:cubicBezTo>
                <a:cubicBezTo>
                  <a:pt x="1085562" y="1900361"/>
                  <a:pt x="1182502" y="1362196"/>
                  <a:pt x="1288232" y="1318434"/>
                </a:cubicBezTo>
                <a:cubicBezTo>
                  <a:pt x="1393962" y="1274672"/>
                  <a:pt x="1497321" y="1691419"/>
                  <a:pt x="1626497" y="1579538"/>
                </a:cubicBezTo>
                <a:cubicBezTo>
                  <a:pt x="1755673" y="1467657"/>
                  <a:pt x="1834007" y="673880"/>
                  <a:pt x="2063289" y="647148"/>
                </a:cubicBezTo>
                <a:cubicBezTo>
                  <a:pt x="2292571" y="620416"/>
                  <a:pt x="2797178" y="1486742"/>
                  <a:pt x="3002190" y="1419148"/>
                </a:cubicBezTo>
                <a:cubicBezTo>
                  <a:pt x="3207202" y="1351554"/>
                  <a:pt x="3202532" y="306506"/>
                  <a:pt x="3293363" y="241585"/>
                </a:cubicBezTo>
                <a:cubicBezTo>
                  <a:pt x="3384194" y="176664"/>
                  <a:pt x="3489376" y="799530"/>
                  <a:pt x="3547177" y="1029620"/>
                </a:cubicBezTo>
                <a:cubicBezTo>
                  <a:pt x="3604978" y="1259710"/>
                  <a:pt x="3597746" y="1476203"/>
                  <a:pt x="3640168" y="1622124"/>
                </a:cubicBezTo>
                <a:cubicBezTo>
                  <a:pt x="3682590" y="1768045"/>
                  <a:pt x="3716127" y="1897145"/>
                  <a:pt x="3801709" y="1905145"/>
                </a:cubicBezTo>
                <a:cubicBezTo>
                  <a:pt x="3887291" y="1913145"/>
                  <a:pt x="4064134" y="1797494"/>
                  <a:pt x="4153658" y="1670126"/>
                </a:cubicBezTo>
                <a:cubicBezTo>
                  <a:pt x="4243182" y="1542758"/>
                  <a:pt x="4257279" y="1262207"/>
                  <a:pt x="4338853" y="1140934"/>
                </a:cubicBezTo>
                <a:cubicBezTo>
                  <a:pt x="4420427" y="1019661"/>
                  <a:pt x="4570347" y="1061554"/>
                  <a:pt x="4643102" y="942486"/>
                </a:cubicBezTo>
                <a:cubicBezTo>
                  <a:pt x="4715857" y="823418"/>
                  <a:pt x="4726880" y="583077"/>
                  <a:pt x="4775384" y="426524"/>
                </a:cubicBezTo>
                <a:cubicBezTo>
                  <a:pt x="4823888" y="269971"/>
                  <a:pt x="4872391" y="-34314"/>
                  <a:pt x="4934123" y="3170"/>
                </a:cubicBezTo>
                <a:cubicBezTo>
                  <a:pt x="4995855" y="40654"/>
                  <a:pt x="5068610" y="624971"/>
                  <a:pt x="5145774" y="651431"/>
                </a:cubicBezTo>
                <a:cubicBezTo>
                  <a:pt x="5222938" y="677891"/>
                  <a:pt x="5346402" y="113419"/>
                  <a:pt x="5397110" y="161928"/>
                </a:cubicBezTo>
                <a:cubicBezTo>
                  <a:pt x="5447818" y="210437"/>
                  <a:pt x="5412543" y="719784"/>
                  <a:pt x="5450023" y="942486"/>
                </a:cubicBezTo>
                <a:cubicBezTo>
                  <a:pt x="5487503" y="1165188"/>
                  <a:pt x="5555848" y="1348200"/>
                  <a:pt x="5621989" y="1498138"/>
                </a:cubicBezTo>
                <a:cubicBezTo>
                  <a:pt x="5688130" y="1648076"/>
                  <a:pt x="5767500" y="1901647"/>
                  <a:pt x="5846869" y="1842113"/>
                </a:cubicBezTo>
                <a:cubicBezTo>
                  <a:pt x="5926238" y="1782579"/>
                  <a:pt x="5983561" y="1143139"/>
                  <a:pt x="6098205" y="1140934"/>
                </a:cubicBezTo>
                <a:cubicBezTo>
                  <a:pt x="6212849" y="1138729"/>
                  <a:pt x="6375998" y="1954566"/>
                  <a:pt x="6534736" y="1828883"/>
                </a:cubicBezTo>
                <a:cubicBezTo>
                  <a:pt x="6693474" y="1703200"/>
                  <a:pt x="6889693" y="351555"/>
                  <a:pt x="7050636" y="386835"/>
                </a:cubicBezTo>
                <a:cubicBezTo>
                  <a:pt x="7211579" y="422114"/>
                  <a:pt x="7355987" y="1231337"/>
                  <a:pt x="7500395" y="2040560"/>
                </a:cubicBezTo>
              </a:path>
            </a:pathLst>
          </a:cu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is-IS" dirty="0" smtClean="0">
                <a:latin typeface="+mn-lt"/>
              </a:rPr>
              <a:t>… </a:t>
            </a:r>
            <a:r>
              <a:rPr lang="en-US" dirty="0" smtClean="0">
                <a:latin typeface="+mn-lt"/>
              </a:rPr>
              <a:t>to cc(n challenges)</a:t>
            </a:r>
            <a:endParaRPr lang="en-US" dirty="0">
              <a:latin typeface="+mn-lt"/>
            </a:endParaRPr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743590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0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6" idx="6"/>
            <a:endCxn id="28" idx="2"/>
          </p:cNvCxnSpPr>
          <p:nvPr/>
        </p:nvCxnSpPr>
        <p:spPr>
          <a:xfrm>
            <a:off x="1264290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>
            <a:spLocks noChangeAspect="1"/>
          </p:cNvSpPr>
          <p:nvPr/>
        </p:nvSpPr>
        <p:spPr>
          <a:xfrm>
            <a:off x="1602402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28" idx="6"/>
            <a:endCxn id="30" idx="2"/>
          </p:cNvCxnSpPr>
          <p:nvPr/>
        </p:nvCxnSpPr>
        <p:spPr>
          <a:xfrm>
            <a:off x="2123102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 noChangeAspect="1"/>
          </p:cNvSpPr>
          <p:nvPr/>
        </p:nvSpPr>
        <p:spPr>
          <a:xfrm>
            <a:off x="2461214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30" idx="6"/>
            <a:endCxn id="32" idx="2"/>
          </p:cNvCxnSpPr>
          <p:nvPr/>
        </p:nvCxnSpPr>
        <p:spPr>
          <a:xfrm>
            <a:off x="2981914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>
            <a:spLocks noChangeAspect="1"/>
          </p:cNvSpPr>
          <p:nvPr/>
        </p:nvSpPr>
        <p:spPr>
          <a:xfrm>
            <a:off x="3320026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32" idx="6"/>
          </p:cNvCxnSpPr>
          <p:nvPr/>
        </p:nvCxnSpPr>
        <p:spPr>
          <a:xfrm>
            <a:off x="3840726" y="1682456"/>
            <a:ext cx="343553" cy="159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>
            <a:spLocks noChangeAspect="1"/>
          </p:cNvSpPr>
          <p:nvPr/>
        </p:nvSpPr>
        <p:spPr>
          <a:xfrm>
            <a:off x="4178838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>
            <a:stCxn id="34" idx="6"/>
            <a:endCxn id="36" idx="2"/>
          </p:cNvCxnSpPr>
          <p:nvPr/>
        </p:nvCxnSpPr>
        <p:spPr>
          <a:xfrm>
            <a:off x="4699538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>
            <a:spLocks noChangeAspect="1"/>
          </p:cNvSpPr>
          <p:nvPr/>
        </p:nvSpPr>
        <p:spPr>
          <a:xfrm>
            <a:off x="5037650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37" name="Straight Arrow Connector 36"/>
          <p:cNvCxnSpPr>
            <a:stCxn id="36" idx="6"/>
            <a:endCxn id="38" idx="2"/>
          </p:cNvCxnSpPr>
          <p:nvPr/>
        </p:nvCxnSpPr>
        <p:spPr>
          <a:xfrm>
            <a:off x="5558350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>
            <a:spLocks noChangeAspect="1"/>
          </p:cNvSpPr>
          <p:nvPr/>
        </p:nvSpPr>
        <p:spPr>
          <a:xfrm>
            <a:off x="5896462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6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8" idx="6"/>
            <a:endCxn id="40" idx="2"/>
          </p:cNvCxnSpPr>
          <p:nvPr/>
        </p:nvCxnSpPr>
        <p:spPr>
          <a:xfrm>
            <a:off x="6417162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>
          <a:xfrm>
            <a:off x="6755274" y="1422106"/>
            <a:ext cx="520700" cy="520700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/>
          <p:cNvCxnSpPr>
            <a:stCxn id="40" idx="6"/>
            <a:endCxn id="42" idx="2"/>
          </p:cNvCxnSpPr>
          <p:nvPr/>
        </p:nvCxnSpPr>
        <p:spPr>
          <a:xfrm>
            <a:off x="7275974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>
            <a:spLocks noChangeAspect="1"/>
          </p:cNvSpPr>
          <p:nvPr/>
        </p:nvSpPr>
        <p:spPr>
          <a:xfrm>
            <a:off x="7614086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x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n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>
          <a:xfrm>
            <a:off x="1665674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>
            <a:spLocks noChangeAspect="1"/>
          </p:cNvSpPr>
          <p:nvPr/>
        </p:nvSpPr>
        <p:spPr>
          <a:xfrm>
            <a:off x="2524486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>
          <a:xfrm>
            <a:off x="3383298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4242110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100922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5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5959734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6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6818546" y="2387726"/>
            <a:ext cx="520700" cy="520700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7677358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n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70"/>
          <p:cNvCxnSpPr>
            <a:stCxn id="32" idx="4"/>
            <a:endCxn id="46" idx="0"/>
          </p:cNvCxnSpPr>
          <p:nvPr/>
        </p:nvCxnSpPr>
        <p:spPr>
          <a:xfrm flipH="1">
            <a:off x="1926024" y="1942806"/>
            <a:ext cx="1654352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34" idx="4"/>
            <a:endCxn id="48" idx="0"/>
          </p:cNvCxnSpPr>
          <p:nvPr/>
        </p:nvCxnSpPr>
        <p:spPr>
          <a:xfrm flipH="1">
            <a:off x="2784836" y="1942806"/>
            <a:ext cx="1654352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38" idx="4"/>
            <a:endCxn id="50" idx="0"/>
          </p:cNvCxnSpPr>
          <p:nvPr/>
        </p:nvCxnSpPr>
        <p:spPr>
          <a:xfrm flipH="1">
            <a:off x="3643648" y="1942806"/>
            <a:ext cx="2513164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28" idx="4"/>
            <a:endCxn id="52" idx="0"/>
          </p:cNvCxnSpPr>
          <p:nvPr/>
        </p:nvCxnSpPr>
        <p:spPr>
          <a:xfrm>
            <a:off x="1862752" y="1942806"/>
            <a:ext cx="2639708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42" idx="4"/>
            <a:endCxn id="54" idx="0"/>
          </p:cNvCxnSpPr>
          <p:nvPr/>
        </p:nvCxnSpPr>
        <p:spPr>
          <a:xfrm flipH="1">
            <a:off x="5361272" y="1942806"/>
            <a:ext cx="2513164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34" idx="4"/>
            <a:endCxn id="58" idx="0"/>
          </p:cNvCxnSpPr>
          <p:nvPr/>
        </p:nvCxnSpPr>
        <p:spPr>
          <a:xfrm>
            <a:off x="4439188" y="1942806"/>
            <a:ext cx="1780896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38" idx="4"/>
            <a:endCxn id="64" idx="0"/>
          </p:cNvCxnSpPr>
          <p:nvPr/>
        </p:nvCxnSpPr>
        <p:spPr>
          <a:xfrm>
            <a:off x="6156812" y="1942806"/>
            <a:ext cx="1780896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Content Placeholder 1"/>
          <p:cNvSpPr>
            <a:spLocks noGrp="1"/>
          </p:cNvSpPr>
          <p:nvPr>
            <p:ph idx="1"/>
          </p:nvPr>
        </p:nvSpPr>
        <p:spPr>
          <a:xfrm>
            <a:off x="0" y="713818"/>
            <a:ext cx="6108700" cy="6592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H: {0,1}</a:t>
            </a:r>
            <a:r>
              <a:rPr lang="en-US" sz="2800" baseline="30000" dirty="0" smtClean="0"/>
              <a:t>* </a:t>
            </a:r>
            <a:r>
              <a:rPr lang="en-US" sz="2800" dirty="0" smtClean="0">
                <a:sym typeface="Symbol"/>
              </a:rPr>
              <a:t> </a:t>
            </a:r>
            <a:r>
              <a:rPr lang="en-US" sz="2800" dirty="0" smtClean="0"/>
              <a:t>{0,1}</a:t>
            </a:r>
            <a:r>
              <a:rPr lang="en-US" sz="2800" baseline="30000" dirty="0" smtClean="0"/>
              <a:t>w </a:t>
            </a:r>
            <a:r>
              <a:rPr lang="en-US" sz="2800" dirty="0" smtClean="0"/>
              <a:t>random oracle</a:t>
            </a:r>
            <a:endParaRPr lang="en-US" dirty="0">
              <a:cs typeface="Times New Roman" charset="0"/>
            </a:endParaRPr>
          </a:p>
        </p:txBody>
      </p:sp>
      <p:cxnSp>
        <p:nvCxnSpPr>
          <p:cNvPr id="3" name="Elbow Connector 2"/>
          <p:cNvCxnSpPr>
            <a:stCxn id="42" idx="6"/>
            <a:endCxn id="46" idx="2"/>
          </p:cNvCxnSpPr>
          <p:nvPr/>
        </p:nvCxnSpPr>
        <p:spPr>
          <a:xfrm flipH="1">
            <a:off x="1665674" y="1682456"/>
            <a:ext cx="6469112" cy="965620"/>
          </a:xfrm>
          <a:prstGeom prst="bentConnector5">
            <a:avLst>
              <a:gd name="adj1" fmla="val -3534"/>
              <a:gd name="adj2" fmla="val 50000"/>
              <a:gd name="adj3" fmla="val 103534"/>
            </a:avLst>
          </a:prstGeom>
          <a:ln w="63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Content Placeholder 1"/>
          <p:cNvSpPr txBox="1">
            <a:spLocks/>
          </p:cNvSpPr>
          <p:nvPr/>
        </p:nvSpPr>
        <p:spPr>
          <a:xfrm>
            <a:off x="79369" y="3015816"/>
            <a:ext cx="610870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Single random challenge: memory </a:t>
            </a:r>
            <a:r>
              <a:rPr lang="en-US" sz="2800" dirty="0" smtClean="0">
                <a:sym typeface="Symbol"/>
              </a:rPr>
              <a:t></a:t>
            </a:r>
            <a:endParaRPr lang="en-US" sz="2800" dirty="0">
              <a:cs typeface="Times New Roman" charset="0"/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904266" y="6202764"/>
            <a:ext cx="768943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904266" y="4003831"/>
            <a:ext cx="0" cy="219893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937708" y="6139646"/>
            <a:ext cx="8502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time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 rot="16200000">
            <a:off x="-63031" y="4694860"/>
            <a:ext cx="14157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</a:rPr>
              <a:t>memory</a:t>
            </a:r>
            <a:endParaRPr lang="en-US" dirty="0"/>
          </a:p>
        </p:txBody>
      </p:sp>
      <p:sp>
        <p:nvSpPr>
          <p:cNvPr id="75" name="Content Placeholder 1"/>
          <p:cNvSpPr txBox="1">
            <a:spLocks/>
          </p:cNvSpPr>
          <p:nvPr/>
        </p:nvSpPr>
        <p:spPr>
          <a:xfrm>
            <a:off x="4288027" y="6168164"/>
            <a:ext cx="2471803" cy="537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800" dirty="0" err="1" smtClean="0"/>
              <a:t>t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to compute</a:t>
            </a:r>
            <a:r>
              <a:rPr lang="en-US" sz="2800" dirty="0"/>
              <a:t> </a:t>
            </a:r>
            <a:r>
              <a:rPr lang="en-US" sz="2800" dirty="0" err="1" smtClean="0"/>
              <a:t>s</a:t>
            </a:r>
            <a:r>
              <a:rPr lang="en-US" sz="2800" baseline="-25000" dirty="0" err="1" smtClean="0"/>
              <a:t>i</a:t>
            </a:r>
            <a:endParaRPr lang="en-US" sz="2800" baseline="-25000" dirty="0">
              <a:cs typeface="Times New Roman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 flipV="1">
            <a:off x="4160755" y="6193624"/>
            <a:ext cx="0" cy="274568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6792887" y="6199574"/>
            <a:ext cx="0" cy="274568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4175026" y="4380559"/>
            <a:ext cx="0" cy="1813065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4160755" y="6207893"/>
            <a:ext cx="2632132" cy="0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Content Placeholder 1"/>
          <p:cNvSpPr txBox="1">
            <a:spLocks/>
          </p:cNvSpPr>
          <p:nvPr/>
        </p:nvSpPr>
        <p:spPr>
          <a:xfrm>
            <a:off x="1380642" y="6136548"/>
            <a:ext cx="2951486" cy="537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800" dirty="0" smtClean="0"/>
              <a:t>t</a:t>
            </a:r>
            <a:r>
              <a:rPr lang="en-US" sz="2800" baseline="-25000" dirty="0" smtClean="0"/>
              <a:t>i-1</a:t>
            </a:r>
            <a:r>
              <a:rPr lang="en-US" sz="2800" dirty="0" smtClean="0"/>
              <a:t> to compute</a:t>
            </a:r>
            <a:r>
              <a:rPr lang="en-US" sz="2800" dirty="0"/>
              <a:t> </a:t>
            </a:r>
            <a:r>
              <a:rPr lang="en-US" sz="2800" dirty="0" smtClean="0"/>
              <a:t>s</a:t>
            </a:r>
            <a:r>
              <a:rPr lang="en-US" sz="2800" baseline="-25000" dirty="0" smtClean="0"/>
              <a:t>i-1</a:t>
            </a:r>
            <a:endParaRPr lang="en-US" sz="2800" baseline="-25000" dirty="0">
              <a:cs typeface="Times New Roman" charset="0"/>
            </a:endParaRPr>
          </a:p>
        </p:txBody>
      </p:sp>
      <p:cxnSp>
        <p:nvCxnSpPr>
          <p:cNvPr id="79" name="Straight Arrow Connector 78"/>
          <p:cNvCxnSpPr/>
          <p:nvPr/>
        </p:nvCxnSpPr>
        <p:spPr>
          <a:xfrm flipV="1">
            <a:off x="1333248" y="6225858"/>
            <a:ext cx="0" cy="274568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5960044" y="4006726"/>
            <a:ext cx="3081914" cy="107301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Know only that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u="sng" dirty="0">
                <a:solidFill>
                  <a:schemeClr val="accent6">
                    <a:lumMod val="75000"/>
                  </a:schemeClr>
                </a:solidFill>
              </a:rPr>
              <a:t>orange</a:t>
            </a:r>
            <a:r>
              <a:rPr lang="en-US" sz="2400" dirty="0">
                <a:solidFill>
                  <a:srgbClr val="008000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is inversely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proportional to </a:t>
            </a:r>
            <a:r>
              <a:rPr lang="en-US" sz="2400" u="sng" dirty="0" smtClean="0">
                <a:solidFill>
                  <a:srgbClr val="FF0000"/>
                </a:solidFill>
              </a:rPr>
              <a:t>red</a:t>
            </a:r>
            <a:endParaRPr lang="en-US" sz="2400" u="sng" baseline="-25000" dirty="0">
              <a:solidFill>
                <a:srgbClr val="FF0000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55115" y="4006727"/>
            <a:ext cx="3241330" cy="192914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Idea: </a:t>
            </a:r>
            <a:r>
              <a:rPr lang="en-US" sz="2400" dirty="0" smtClean="0">
                <a:solidFill>
                  <a:schemeClr val="tx1"/>
                </a:solidFill>
              </a:rPr>
              <a:t>apply </a:t>
            </a:r>
            <a:r>
              <a:rPr lang="en-US" sz="2400" dirty="0">
                <a:solidFill>
                  <a:schemeClr val="tx1"/>
                </a:solidFill>
              </a:rPr>
              <a:t>bound </a:t>
            </a:r>
            <a:r>
              <a:rPr lang="en-US" sz="2400" dirty="0" smtClean="0">
                <a:solidFill>
                  <a:schemeClr val="tx1"/>
                </a:solidFill>
              </a:rPr>
              <a:t>k steps before  s</a:t>
            </a:r>
            <a:r>
              <a:rPr lang="en-US" sz="2400" baseline="-25000" dirty="0" smtClean="0">
                <a:solidFill>
                  <a:schemeClr val="tx1"/>
                </a:solidFill>
              </a:rPr>
              <a:t>i</a:t>
            </a:r>
            <a:r>
              <a:rPr lang="en-US" sz="2400" baseline="-25000" dirty="0">
                <a:solidFill>
                  <a:schemeClr val="tx1"/>
                </a:solidFill>
              </a:rPr>
              <a:t>-</a:t>
            </a:r>
            <a:r>
              <a:rPr lang="en-US" sz="2400" baseline="-25000" dirty="0" smtClean="0">
                <a:solidFill>
                  <a:schemeClr val="tx1"/>
                </a:solidFill>
              </a:rPr>
              <a:t>1 </a:t>
            </a:r>
            <a:r>
              <a:rPr lang="en-US" sz="2400" dirty="0">
                <a:solidFill>
                  <a:schemeClr val="tx1"/>
                </a:solidFill>
              </a:rPr>
              <a:t>is </a:t>
            </a:r>
            <a:r>
              <a:rPr lang="en-US" sz="2400" dirty="0" smtClean="0">
                <a:solidFill>
                  <a:schemeClr val="tx1"/>
                </a:solidFill>
              </a:rPr>
              <a:t>known: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u="sng" dirty="0" smtClean="0">
                <a:solidFill>
                  <a:schemeClr val="accent2">
                    <a:lumMod val="75000"/>
                  </a:schemeClr>
                </a:solidFill>
              </a:rPr>
              <a:t>purple</a:t>
            </a:r>
            <a:r>
              <a:rPr lang="en-US" sz="2400" dirty="0">
                <a:solidFill>
                  <a:srgbClr val="008000"/>
                </a:solidFill>
              </a:rPr>
              <a:t/>
            </a:r>
            <a:br>
              <a:rPr lang="en-US" sz="2400" dirty="0">
                <a:solidFill>
                  <a:srgbClr val="008000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is inversely proportional to </a:t>
            </a:r>
            <a:r>
              <a:rPr lang="en-US" sz="2400" u="sng" dirty="0" err="1">
                <a:solidFill>
                  <a:srgbClr val="FF0000"/>
                </a:solidFill>
              </a:rPr>
              <a:t>red</a:t>
            </a:r>
            <a:r>
              <a:rPr lang="en-US" sz="2400" dirty="0" err="1" smtClean="0">
                <a:solidFill>
                  <a:srgbClr val="FF0000"/>
                </a:solidFill>
              </a:rPr>
              <a:t>+k</a:t>
            </a:r>
            <a:endParaRPr lang="en-US" sz="2400" baseline="-25000" dirty="0">
              <a:solidFill>
                <a:srgbClr val="FF0000"/>
              </a:solidFill>
            </a:endParaRPr>
          </a:p>
        </p:txBody>
      </p:sp>
      <p:cxnSp>
        <p:nvCxnSpPr>
          <p:cNvPr id="92" name="Straight Arrow Connector 91"/>
          <p:cNvCxnSpPr/>
          <p:nvPr/>
        </p:nvCxnSpPr>
        <p:spPr>
          <a:xfrm flipV="1">
            <a:off x="3569064" y="5334000"/>
            <a:ext cx="0" cy="859625"/>
          </a:xfrm>
          <a:prstGeom prst="straightConnector1">
            <a:avLst/>
          </a:prstGeom>
          <a:ln w="38100">
            <a:solidFill>
              <a:srgbClr val="800000"/>
            </a:solidFill>
            <a:prstDash val="dash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5441386" y="2780666"/>
            <a:ext cx="63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nw</a:t>
            </a:r>
            <a:endParaRPr lang="en-US" sz="2800" dirty="0"/>
          </a:p>
        </p:txBody>
      </p:sp>
      <p:sp>
        <p:nvSpPr>
          <p:cNvPr id="95" name="Rectangle 94"/>
          <p:cNvSpPr/>
          <p:nvPr/>
        </p:nvSpPr>
        <p:spPr>
          <a:xfrm>
            <a:off x="5590021" y="3228196"/>
            <a:ext cx="3666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800" dirty="0" smtClean="0">
                <a:solidFill>
                  <a:prstClr val="black"/>
                </a:solidFill>
                <a:sym typeface="Symbol"/>
              </a:rPr>
              <a:t>2</a:t>
            </a:r>
            <a:endParaRPr lang="en-US" sz="2800" dirty="0">
              <a:solidFill>
                <a:prstClr val="black"/>
              </a:solidFill>
              <a:cs typeface="Times New Roman" charset="0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5447388" y="3331827"/>
            <a:ext cx="631949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6407589" y="3331827"/>
            <a:ext cx="916023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6679144" y="2780666"/>
            <a:ext cx="3733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sym typeface="Symbol"/>
              </a:rPr>
              <a:t>1</a:t>
            </a:r>
            <a:endParaRPr lang="en-US" sz="2800" dirty="0"/>
          </a:p>
        </p:txBody>
      </p:sp>
      <p:sp>
        <p:nvSpPr>
          <p:cNvPr id="99" name="Rectangle 98"/>
          <p:cNvSpPr/>
          <p:nvPr/>
        </p:nvSpPr>
        <p:spPr>
          <a:xfrm>
            <a:off x="6474290" y="3230806"/>
            <a:ext cx="8502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800" dirty="0" smtClean="0">
                <a:solidFill>
                  <a:prstClr val="black"/>
                </a:solidFill>
                <a:sym typeface="Symbol"/>
              </a:rPr>
              <a:t>time</a:t>
            </a:r>
            <a:endParaRPr lang="en-US" sz="2800" dirty="0">
              <a:solidFill>
                <a:prstClr val="black"/>
              </a:solidFill>
              <a:cs typeface="Times New Roman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6086929" y="3047218"/>
            <a:ext cx="3498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ym typeface="Symbol"/>
              </a:rPr>
              <a:t></a:t>
            </a:r>
            <a:r>
              <a:rPr lang="en-US" sz="2800" dirty="0"/>
              <a:t> 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2784836" y="5008391"/>
            <a:ext cx="745764" cy="5732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3779760" y="5381679"/>
            <a:ext cx="3478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sym typeface="Symbol"/>
              </a:rPr>
              <a:t>k</a:t>
            </a:r>
            <a:endParaRPr lang="en-US" sz="2800" dirty="0"/>
          </a:p>
        </p:txBody>
      </p:sp>
      <p:cxnSp>
        <p:nvCxnSpPr>
          <p:cNvPr id="103" name="Straight Arrow Connector 102"/>
          <p:cNvCxnSpPr/>
          <p:nvPr/>
        </p:nvCxnSpPr>
        <p:spPr>
          <a:xfrm>
            <a:off x="3580376" y="5862092"/>
            <a:ext cx="575823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Line 21"/>
          <p:cNvSpPr>
            <a:spLocks noChangeShapeType="1"/>
          </p:cNvSpPr>
          <p:nvPr/>
        </p:nvSpPr>
        <p:spPr bwMode="auto">
          <a:xfrm>
            <a:off x="7318676" y="4169105"/>
            <a:ext cx="554082" cy="0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975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88" grpId="0" animBg="1"/>
      <p:bldP spid="102" grpId="0"/>
      <p:bldP spid="104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reeform 64"/>
          <p:cNvSpPr/>
          <p:nvPr/>
        </p:nvSpPr>
        <p:spPr>
          <a:xfrm>
            <a:off x="899518" y="4153064"/>
            <a:ext cx="7500395" cy="2040560"/>
          </a:xfrm>
          <a:custGeom>
            <a:avLst/>
            <a:gdLst>
              <a:gd name="connsiteX0" fmla="*/ 0 w 7500395"/>
              <a:gd name="connsiteY0" fmla="*/ 2083655 h 2083655"/>
              <a:gd name="connsiteX1" fmla="*/ 277793 w 7500395"/>
              <a:gd name="connsiteY1" fmla="*/ 1766140 h 2083655"/>
              <a:gd name="connsiteX2" fmla="*/ 396847 w 7500395"/>
              <a:gd name="connsiteY2" fmla="*/ 1514774 h 2083655"/>
              <a:gd name="connsiteX3" fmla="*/ 648183 w 7500395"/>
              <a:gd name="connsiteY3" fmla="*/ 1422165 h 2083655"/>
              <a:gd name="connsiteX4" fmla="*/ 727552 w 7500395"/>
              <a:gd name="connsiteY4" fmla="*/ 1012041 h 2083655"/>
              <a:gd name="connsiteX5" fmla="*/ 992116 w 7500395"/>
              <a:gd name="connsiteY5" fmla="*/ 1885208 h 2083655"/>
              <a:gd name="connsiteX6" fmla="*/ 1190539 w 7500395"/>
              <a:gd name="connsiteY6" fmla="*/ 1713221 h 2083655"/>
              <a:gd name="connsiteX7" fmla="*/ 1283137 w 7500395"/>
              <a:gd name="connsiteY7" fmla="*/ 1329556 h 2083655"/>
              <a:gd name="connsiteX8" fmla="*/ 1574157 w 7500395"/>
              <a:gd name="connsiteY8" fmla="*/ 773905 h 2083655"/>
              <a:gd name="connsiteX9" fmla="*/ 1918091 w 7500395"/>
              <a:gd name="connsiteY9" fmla="*/ 152104 h 2083655"/>
              <a:gd name="connsiteX10" fmla="*/ 2394306 w 7500395"/>
              <a:gd name="connsiteY10" fmla="*/ 99185 h 2083655"/>
              <a:gd name="connsiteX11" fmla="*/ 2976347 w 7500395"/>
              <a:gd name="connsiteY11" fmla="*/ 1329556 h 2083655"/>
              <a:gd name="connsiteX12" fmla="*/ 3426107 w 7500395"/>
              <a:gd name="connsiteY12" fmla="*/ 1779370 h 2083655"/>
              <a:gd name="connsiteX13" fmla="*/ 3730355 w 7500395"/>
              <a:gd name="connsiteY13" fmla="*/ 1991047 h 2083655"/>
              <a:gd name="connsiteX14" fmla="*/ 4153658 w 7500395"/>
              <a:gd name="connsiteY14" fmla="*/ 1713221 h 2083655"/>
              <a:gd name="connsiteX15" fmla="*/ 4338853 w 7500395"/>
              <a:gd name="connsiteY15" fmla="*/ 1184029 h 2083655"/>
              <a:gd name="connsiteX16" fmla="*/ 4643102 w 7500395"/>
              <a:gd name="connsiteY16" fmla="*/ 985581 h 2083655"/>
              <a:gd name="connsiteX17" fmla="*/ 4775384 w 7500395"/>
              <a:gd name="connsiteY17" fmla="*/ 469619 h 2083655"/>
              <a:gd name="connsiteX18" fmla="*/ 4934123 w 7500395"/>
              <a:gd name="connsiteY18" fmla="*/ 46265 h 2083655"/>
              <a:gd name="connsiteX19" fmla="*/ 5145774 w 7500395"/>
              <a:gd name="connsiteY19" fmla="*/ 694526 h 2083655"/>
              <a:gd name="connsiteX20" fmla="*/ 5397110 w 7500395"/>
              <a:gd name="connsiteY20" fmla="*/ 205023 h 2083655"/>
              <a:gd name="connsiteX21" fmla="*/ 5450023 w 7500395"/>
              <a:gd name="connsiteY21" fmla="*/ 985581 h 2083655"/>
              <a:gd name="connsiteX22" fmla="*/ 5621989 w 7500395"/>
              <a:gd name="connsiteY22" fmla="*/ 1541233 h 2083655"/>
              <a:gd name="connsiteX23" fmla="*/ 5846869 w 7500395"/>
              <a:gd name="connsiteY23" fmla="*/ 1885208 h 2083655"/>
              <a:gd name="connsiteX24" fmla="*/ 6098205 w 7500395"/>
              <a:gd name="connsiteY24" fmla="*/ 1184029 h 2083655"/>
              <a:gd name="connsiteX25" fmla="*/ 6534736 w 7500395"/>
              <a:gd name="connsiteY25" fmla="*/ 1871978 h 2083655"/>
              <a:gd name="connsiteX26" fmla="*/ 7050636 w 7500395"/>
              <a:gd name="connsiteY26" fmla="*/ 429930 h 2083655"/>
              <a:gd name="connsiteX27" fmla="*/ 7500395 w 7500395"/>
              <a:gd name="connsiteY27" fmla="*/ 2083655 h 2083655"/>
              <a:gd name="connsiteX0" fmla="*/ 0 w 7500395"/>
              <a:gd name="connsiteY0" fmla="*/ 2094302 h 2094302"/>
              <a:gd name="connsiteX1" fmla="*/ 277793 w 7500395"/>
              <a:gd name="connsiteY1" fmla="*/ 1776787 h 2094302"/>
              <a:gd name="connsiteX2" fmla="*/ 396847 w 7500395"/>
              <a:gd name="connsiteY2" fmla="*/ 1525421 h 2094302"/>
              <a:gd name="connsiteX3" fmla="*/ 648183 w 7500395"/>
              <a:gd name="connsiteY3" fmla="*/ 1432812 h 2094302"/>
              <a:gd name="connsiteX4" fmla="*/ 727552 w 7500395"/>
              <a:gd name="connsiteY4" fmla="*/ 1022688 h 2094302"/>
              <a:gd name="connsiteX5" fmla="*/ 992116 w 7500395"/>
              <a:gd name="connsiteY5" fmla="*/ 1895855 h 2094302"/>
              <a:gd name="connsiteX6" fmla="*/ 1190539 w 7500395"/>
              <a:gd name="connsiteY6" fmla="*/ 1723868 h 2094302"/>
              <a:gd name="connsiteX7" fmla="*/ 1283137 w 7500395"/>
              <a:gd name="connsiteY7" fmla="*/ 1340203 h 2094302"/>
              <a:gd name="connsiteX8" fmla="*/ 1574157 w 7500395"/>
              <a:gd name="connsiteY8" fmla="*/ 784552 h 2094302"/>
              <a:gd name="connsiteX9" fmla="*/ 1918091 w 7500395"/>
              <a:gd name="connsiteY9" fmla="*/ 162751 h 2094302"/>
              <a:gd name="connsiteX10" fmla="*/ 2708263 w 7500395"/>
              <a:gd name="connsiteY10" fmla="*/ 95563 h 2094302"/>
              <a:gd name="connsiteX11" fmla="*/ 2976347 w 7500395"/>
              <a:gd name="connsiteY11" fmla="*/ 1340203 h 2094302"/>
              <a:gd name="connsiteX12" fmla="*/ 3426107 w 7500395"/>
              <a:gd name="connsiteY12" fmla="*/ 1790017 h 2094302"/>
              <a:gd name="connsiteX13" fmla="*/ 3730355 w 7500395"/>
              <a:gd name="connsiteY13" fmla="*/ 2001694 h 2094302"/>
              <a:gd name="connsiteX14" fmla="*/ 4153658 w 7500395"/>
              <a:gd name="connsiteY14" fmla="*/ 1723868 h 2094302"/>
              <a:gd name="connsiteX15" fmla="*/ 4338853 w 7500395"/>
              <a:gd name="connsiteY15" fmla="*/ 1194676 h 2094302"/>
              <a:gd name="connsiteX16" fmla="*/ 4643102 w 7500395"/>
              <a:gd name="connsiteY16" fmla="*/ 996228 h 2094302"/>
              <a:gd name="connsiteX17" fmla="*/ 4775384 w 7500395"/>
              <a:gd name="connsiteY17" fmla="*/ 480266 h 2094302"/>
              <a:gd name="connsiteX18" fmla="*/ 4934123 w 7500395"/>
              <a:gd name="connsiteY18" fmla="*/ 56912 h 2094302"/>
              <a:gd name="connsiteX19" fmla="*/ 5145774 w 7500395"/>
              <a:gd name="connsiteY19" fmla="*/ 705173 h 2094302"/>
              <a:gd name="connsiteX20" fmla="*/ 5397110 w 7500395"/>
              <a:gd name="connsiteY20" fmla="*/ 215670 h 2094302"/>
              <a:gd name="connsiteX21" fmla="*/ 5450023 w 7500395"/>
              <a:gd name="connsiteY21" fmla="*/ 996228 h 2094302"/>
              <a:gd name="connsiteX22" fmla="*/ 5621989 w 7500395"/>
              <a:gd name="connsiteY22" fmla="*/ 1551880 h 2094302"/>
              <a:gd name="connsiteX23" fmla="*/ 5846869 w 7500395"/>
              <a:gd name="connsiteY23" fmla="*/ 1895855 h 2094302"/>
              <a:gd name="connsiteX24" fmla="*/ 6098205 w 7500395"/>
              <a:gd name="connsiteY24" fmla="*/ 1194676 h 2094302"/>
              <a:gd name="connsiteX25" fmla="*/ 6534736 w 7500395"/>
              <a:gd name="connsiteY25" fmla="*/ 1882625 h 2094302"/>
              <a:gd name="connsiteX26" fmla="*/ 7050636 w 7500395"/>
              <a:gd name="connsiteY26" fmla="*/ 440577 h 2094302"/>
              <a:gd name="connsiteX27" fmla="*/ 7500395 w 7500395"/>
              <a:gd name="connsiteY27" fmla="*/ 2094302 h 2094302"/>
              <a:gd name="connsiteX0" fmla="*/ 0 w 7500395"/>
              <a:gd name="connsiteY0" fmla="*/ 2089032 h 2089032"/>
              <a:gd name="connsiteX1" fmla="*/ 277793 w 7500395"/>
              <a:gd name="connsiteY1" fmla="*/ 1771517 h 2089032"/>
              <a:gd name="connsiteX2" fmla="*/ 396847 w 7500395"/>
              <a:gd name="connsiteY2" fmla="*/ 1520151 h 2089032"/>
              <a:gd name="connsiteX3" fmla="*/ 648183 w 7500395"/>
              <a:gd name="connsiteY3" fmla="*/ 1427542 h 2089032"/>
              <a:gd name="connsiteX4" fmla="*/ 727552 w 7500395"/>
              <a:gd name="connsiteY4" fmla="*/ 1017418 h 2089032"/>
              <a:gd name="connsiteX5" fmla="*/ 992116 w 7500395"/>
              <a:gd name="connsiteY5" fmla="*/ 1890585 h 2089032"/>
              <a:gd name="connsiteX6" fmla="*/ 1190539 w 7500395"/>
              <a:gd name="connsiteY6" fmla="*/ 1718598 h 2089032"/>
              <a:gd name="connsiteX7" fmla="*/ 1283137 w 7500395"/>
              <a:gd name="connsiteY7" fmla="*/ 1334933 h 2089032"/>
              <a:gd name="connsiteX8" fmla="*/ 1574157 w 7500395"/>
              <a:gd name="connsiteY8" fmla="*/ 779282 h 2089032"/>
              <a:gd name="connsiteX9" fmla="*/ 1918091 w 7500395"/>
              <a:gd name="connsiteY9" fmla="*/ 157481 h 2089032"/>
              <a:gd name="connsiteX10" fmla="*/ 2708263 w 7500395"/>
              <a:gd name="connsiteY10" fmla="*/ 90293 h 2089032"/>
              <a:gd name="connsiteX11" fmla="*/ 3161867 w 7500395"/>
              <a:gd name="connsiteY11" fmla="*/ 1263588 h 2089032"/>
              <a:gd name="connsiteX12" fmla="*/ 3426107 w 7500395"/>
              <a:gd name="connsiteY12" fmla="*/ 1784747 h 2089032"/>
              <a:gd name="connsiteX13" fmla="*/ 3730355 w 7500395"/>
              <a:gd name="connsiteY13" fmla="*/ 1996424 h 2089032"/>
              <a:gd name="connsiteX14" fmla="*/ 4153658 w 7500395"/>
              <a:gd name="connsiteY14" fmla="*/ 1718598 h 2089032"/>
              <a:gd name="connsiteX15" fmla="*/ 4338853 w 7500395"/>
              <a:gd name="connsiteY15" fmla="*/ 1189406 h 2089032"/>
              <a:gd name="connsiteX16" fmla="*/ 4643102 w 7500395"/>
              <a:gd name="connsiteY16" fmla="*/ 990958 h 2089032"/>
              <a:gd name="connsiteX17" fmla="*/ 4775384 w 7500395"/>
              <a:gd name="connsiteY17" fmla="*/ 474996 h 2089032"/>
              <a:gd name="connsiteX18" fmla="*/ 4934123 w 7500395"/>
              <a:gd name="connsiteY18" fmla="*/ 51642 h 2089032"/>
              <a:gd name="connsiteX19" fmla="*/ 5145774 w 7500395"/>
              <a:gd name="connsiteY19" fmla="*/ 699903 h 2089032"/>
              <a:gd name="connsiteX20" fmla="*/ 5397110 w 7500395"/>
              <a:gd name="connsiteY20" fmla="*/ 210400 h 2089032"/>
              <a:gd name="connsiteX21" fmla="*/ 5450023 w 7500395"/>
              <a:gd name="connsiteY21" fmla="*/ 990958 h 2089032"/>
              <a:gd name="connsiteX22" fmla="*/ 5621989 w 7500395"/>
              <a:gd name="connsiteY22" fmla="*/ 1546610 h 2089032"/>
              <a:gd name="connsiteX23" fmla="*/ 5846869 w 7500395"/>
              <a:gd name="connsiteY23" fmla="*/ 1890585 h 2089032"/>
              <a:gd name="connsiteX24" fmla="*/ 6098205 w 7500395"/>
              <a:gd name="connsiteY24" fmla="*/ 1189406 h 2089032"/>
              <a:gd name="connsiteX25" fmla="*/ 6534736 w 7500395"/>
              <a:gd name="connsiteY25" fmla="*/ 1877355 h 2089032"/>
              <a:gd name="connsiteX26" fmla="*/ 7050636 w 7500395"/>
              <a:gd name="connsiteY26" fmla="*/ 435307 h 2089032"/>
              <a:gd name="connsiteX27" fmla="*/ 7500395 w 7500395"/>
              <a:gd name="connsiteY27" fmla="*/ 2089032 h 2089032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574157 w 7500395"/>
              <a:gd name="connsiteY8" fmla="*/ 730810 h 2040560"/>
              <a:gd name="connsiteX9" fmla="*/ 2246319 w 7500395"/>
              <a:gd name="connsiteY9" fmla="*/ 465732 h 2040560"/>
              <a:gd name="connsiteX10" fmla="*/ 2708263 w 7500395"/>
              <a:gd name="connsiteY10" fmla="*/ 41821 h 2040560"/>
              <a:gd name="connsiteX11" fmla="*/ 3161867 w 7500395"/>
              <a:gd name="connsiteY11" fmla="*/ 1215116 h 2040560"/>
              <a:gd name="connsiteX12" fmla="*/ 3426107 w 7500395"/>
              <a:gd name="connsiteY12" fmla="*/ 1736275 h 2040560"/>
              <a:gd name="connsiteX13" fmla="*/ 3730355 w 7500395"/>
              <a:gd name="connsiteY13" fmla="*/ 1947952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631240 w 7500395"/>
              <a:gd name="connsiteY8" fmla="*/ 816424 h 2040560"/>
              <a:gd name="connsiteX9" fmla="*/ 2246319 w 7500395"/>
              <a:gd name="connsiteY9" fmla="*/ 465732 h 2040560"/>
              <a:gd name="connsiteX10" fmla="*/ 2708263 w 7500395"/>
              <a:gd name="connsiteY10" fmla="*/ 41821 h 2040560"/>
              <a:gd name="connsiteX11" fmla="*/ 3161867 w 7500395"/>
              <a:gd name="connsiteY11" fmla="*/ 1215116 h 2040560"/>
              <a:gd name="connsiteX12" fmla="*/ 3426107 w 7500395"/>
              <a:gd name="connsiteY12" fmla="*/ 1736275 h 2040560"/>
              <a:gd name="connsiteX13" fmla="*/ 3730355 w 7500395"/>
              <a:gd name="connsiteY13" fmla="*/ 1947952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90644 h 2090644"/>
              <a:gd name="connsiteX1" fmla="*/ 277793 w 7500395"/>
              <a:gd name="connsiteY1" fmla="*/ 1773129 h 2090644"/>
              <a:gd name="connsiteX2" fmla="*/ 396847 w 7500395"/>
              <a:gd name="connsiteY2" fmla="*/ 1521763 h 2090644"/>
              <a:gd name="connsiteX3" fmla="*/ 648183 w 7500395"/>
              <a:gd name="connsiteY3" fmla="*/ 1429154 h 2090644"/>
              <a:gd name="connsiteX4" fmla="*/ 727552 w 7500395"/>
              <a:gd name="connsiteY4" fmla="*/ 1019030 h 2090644"/>
              <a:gd name="connsiteX5" fmla="*/ 992116 w 7500395"/>
              <a:gd name="connsiteY5" fmla="*/ 1892197 h 2090644"/>
              <a:gd name="connsiteX6" fmla="*/ 1190539 w 7500395"/>
              <a:gd name="connsiteY6" fmla="*/ 1720210 h 2090644"/>
              <a:gd name="connsiteX7" fmla="*/ 1283137 w 7500395"/>
              <a:gd name="connsiteY7" fmla="*/ 1336545 h 2090644"/>
              <a:gd name="connsiteX8" fmla="*/ 1631240 w 7500395"/>
              <a:gd name="connsiteY8" fmla="*/ 866508 h 2090644"/>
              <a:gd name="connsiteX9" fmla="*/ 2246319 w 7500395"/>
              <a:gd name="connsiteY9" fmla="*/ 515816 h 2090644"/>
              <a:gd name="connsiteX10" fmla="*/ 3193469 w 7500395"/>
              <a:gd name="connsiteY10" fmla="*/ 20560 h 2090644"/>
              <a:gd name="connsiteX11" fmla="*/ 3161867 w 7500395"/>
              <a:gd name="connsiteY11" fmla="*/ 1265200 h 2090644"/>
              <a:gd name="connsiteX12" fmla="*/ 3426107 w 7500395"/>
              <a:gd name="connsiteY12" fmla="*/ 1786359 h 2090644"/>
              <a:gd name="connsiteX13" fmla="*/ 3730355 w 7500395"/>
              <a:gd name="connsiteY13" fmla="*/ 1998036 h 2090644"/>
              <a:gd name="connsiteX14" fmla="*/ 4153658 w 7500395"/>
              <a:gd name="connsiteY14" fmla="*/ 1720210 h 2090644"/>
              <a:gd name="connsiteX15" fmla="*/ 4338853 w 7500395"/>
              <a:gd name="connsiteY15" fmla="*/ 1191018 h 2090644"/>
              <a:gd name="connsiteX16" fmla="*/ 4643102 w 7500395"/>
              <a:gd name="connsiteY16" fmla="*/ 992570 h 2090644"/>
              <a:gd name="connsiteX17" fmla="*/ 4775384 w 7500395"/>
              <a:gd name="connsiteY17" fmla="*/ 476608 h 2090644"/>
              <a:gd name="connsiteX18" fmla="*/ 4934123 w 7500395"/>
              <a:gd name="connsiteY18" fmla="*/ 53254 h 2090644"/>
              <a:gd name="connsiteX19" fmla="*/ 5145774 w 7500395"/>
              <a:gd name="connsiteY19" fmla="*/ 701515 h 2090644"/>
              <a:gd name="connsiteX20" fmla="*/ 5397110 w 7500395"/>
              <a:gd name="connsiteY20" fmla="*/ 212012 h 2090644"/>
              <a:gd name="connsiteX21" fmla="*/ 5450023 w 7500395"/>
              <a:gd name="connsiteY21" fmla="*/ 992570 h 2090644"/>
              <a:gd name="connsiteX22" fmla="*/ 5621989 w 7500395"/>
              <a:gd name="connsiteY22" fmla="*/ 1548222 h 2090644"/>
              <a:gd name="connsiteX23" fmla="*/ 5846869 w 7500395"/>
              <a:gd name="connsiteY23" fmla="*/ 1892197 h 2090644"/>
              <a:gd name="connsiteX24" fmla="*/ 6098205 w 7500395"/>
              <a:gd name="connsiteY24" fmla="*/ 1191018 h 2090644"/>
              <a:gd name="connsiteX25" fmla="*/ 6534736 w 7500395"/>
              <a:gd name="connsiteY25" fmla="*/ 1878967 h 2090644"/>
              <a:gd name="connsiteX26" fmla="*/ 7050636 w 7500395"/>
              <a:gd name="connsiteY26" fmla="*/ 436919 h 2090644"/>
              <a:gd name="connsiteX27" fmla="*/ 7500395 w 7500395"/>
              <a:gd name="connsiteY27" fmla="*/ 2090644 h 2090644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426107 w 7500395"/>
              <a:gd name="connsiteY12" fmla="*/ 1782653 h 2086938"/>
              <a:gd name="connsiteX13" fmla="*/ 3730355 w 7500395"/>
              <a:gd name="connsiteY13" fmla="*/ 1994330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568814 w 7500395"/>
              <a:gd name="connsiteY12" fmla="*/ 1711309 h 2086938"/>
              <a:gd name="connsiteX13" fmla="*/ 3730355 w 7500395"/>
              <a:gd name="connsiteY13" fmla="*/ 1994330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568814 w 7500395"/>
              <a:gd name="connsiteY12" fmla="*/ 1711309 h 2086938"/>
              <a:gd name="connsiteX13" fmla="*/ 3801709 w 7500395"/>
              <a:gd name="connsiteY13" fmla="*/ 1951523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73044 h 2073044"/>
              <a:gd name="connsiteX1" fmla="*/ 277793 w 7500395"/>
              <a:gd name="connsiteY1" fmla="*/ 1755529 h 2073044"/>
              <a:gd name="connsiteX2" fmla="*/ 396847 w 7500395"/>
              <a:gd name="connsiteY2" fmla="*/ 1504163 h 2073044"/>
              <a:gd name="connsiteX3" fmla="*/ 648183 w 7500395"/>
              <a:gd name="connsiteY3" fmla="*/ 1411554 h 2073044"/>
              <a:gd name="connsiteX4" fmla="*/ 727552 w 7500395"/>
              <a:gd name="connsiteY4" fmla="*/ 1001430 h 2073044"/>
              <a:gd name="connsiteX5" fmla="*/ 992116 w 7500395"/>
              <a:gd name="connsiteY5" fmla="*/ 1874597 h 2073044"/>
              <a:gd name="connsiteX6" fmla="*/ 1190539 w 7500395"/>
              <a:gd name="connsiteY6" fmla="*/ 1702610 h 2073044"/>
              <a:gd name="connsiteX7" fmla="*/ 1283137 w 7500395"/>
              <a:gd name="connsiteY7" fmla="*/ 1318945 h 2073044"/>
              <a:gd name="connsiteX8" fmla="*/ 1631240 w 7500395"/>
              <a:gd name="connsiteY8" fmla="*/ 848908 h 2073044"/>
              <a:gd name="connsiteX9" fmla="*/ 2246319 w 7500395"/>
              <a:gd name="connsiteY9" fmla="*/ 498216 h 2073044"/>
              <a:gd name="connsiteX10" fmla="*/ 3150656 w 7500395"/>
              <a:gd name="connsiteY10" fmla="*/ 17229 h 2073044"/>
              <a:gd name="connsiteX11" fmla="*/ 3404470 w 7500395"/>
              <a:gd name="connsiteY11" fmla="*/ 1161987 h 2073044"/>
              <a:gd name="connsiteX12" fmla="*/ 3568814 w 7500395"/>
              <a:gd name="connsiteY12" fmla="*/ 1697415 h 2073044"/>
              <a:gd name="connsiteX13" fmla="*/ 3801709 w 7500395"/>
              <a:gd name="connsiteY13" fmla="*/ 1937629 h 2073044"/>
              <a:gd name="connsiteX14" fmla="*/ 4153658 w 7500395"/>
              <a:gd name="connsiteY14" fmla="*/ 1702610 h 2073044"/>
              <a:gd name="connsiteX15" fmla="*/ 4338853 w 7500395"/>
              <a:gd name="connsiteY15" fmla="*/ 1173418 h 2073044"/>
              <a:gd name="connsiteX16" fmla="*/ 4643102 w 7500395"/>
              <a:gd name="connsiteY16" fmla="*/ 974970 h 2073044"/>
              <a:gd name="connsiteX17" fmla="*/ 4775384 w 7500395"/>
              <a:gd name="connsiteY17" fmla="*/ 459008 h 2073044"/>
              <a:gd name="connsiteX18" fmla="*/ 4934123 w 7500395"/>
              <a:gd name="connsiteY18" fmla="*/ 35654 h 2073044"/>
              <a:gd name="connsiteX19" fmla="*/ 5145774 w 7500395"/>
              <a:gd name="connsiteY19" fmla="*/ 683915 h 2073044"/>
              <a:gd name="connsiteX20" fmla="*/ 5397110 w 7500395"/>
              <a:gd name="connsiteY20" fmla="*/ 194412 h 2073044"/>
              <a:gd name="connsiteX21" fmla="*/ 5450023 w 7500395"/>
              <a:gd name="connsiteY21" fmla="*/ 974970 h 2073044"/>
              <a:gd name="connsiteX22" fmla="*/ 5621989 w 7500395"/>
              <a:gd name="connsiteY22" fmla="*/ 1530622 h 2073044"/>
              <a:gd name="connsiteX23" fmla="*/ 5846869 w 7500395"/>
              <a:gd name="connsiteY23" fmla="*/ 1874597 h 2073044"/>
              <a:gd name="connsiteX24" fmla="*/ 6098205 w 7500395"/>
              <a:gd name="connsiteY24" fmla="*/ 1173418 h 2073044"/>
              <a:gd name="connsiteX25" fmla="*/ 6534736 w 7500395"/>
              <a:gd name="connsiteY25" fmla="*/ 1861367 h 2073044"/>
              <a:gd name="connsiteX26" fmla="*/ 7050636 w 7500395"/>
              <a:gd name="connsiteY26" fmla="*/ 419319 h 2073044"/>
              <a:gd name="connsiteX27" fmla="*/ 7500395 w 7500395"/>
              <a:gd name="connsiteY27" fmla="*/ 2073044 h 2073044"/>
              <a:gd name="connsiteX0" fmla="*/ 0 w 7500395"/>
              <a:gd name="connsiteY0" fmla="*/ 2074716 h 2074716"/>
              <a:gd name="connsiteX1" fmla="*/ 277793 w 7500395"/>
              <a:gd name="connsiteY1" fmla="*/ 1757201 h 2074716"/>
              <a:gd name="connsiteX2" fmla="*/ 396847 w 7500395"/>
              <a:gd name="connsiteY2" fmla="*/ 1505835 h 2074716"/>
              <a:gd name="connsiteX3" fmla="*/ 648183 w 7500395"/>
              <a:gd name="connsiteY3" fmla="*/ 1413226 h 2074716"/>
              <a:gd name="connsiteX4" fmla="*/ 727552 w 7500395"/>
              <a:gd name="connsiteY4" fmla="*/ 1003102 h 2074716"/>
              <a:gd name="connsiteX5" fmla="*/ 992116 w 7500395"/>
              <a:gd name="connsiteY5" fmla="*/ 1876269 h 2074716"/>
              <a:gd name="connsiteX6" fmla="*/ 1190539 w 7500395"/>
              <a:gd name="connsiteY6" fmla="*/ 1704282 h 2074716"/>
              <a:gd name="connsiteX7" fmla="*/ 1283137 w 7500395"/>
              <a:gd name="connsiteY7" fmla="*/ 1320617 h 2074716"/>
              <a:gd name="connsiteX8" fmla="*/ 1731135 w 7500395"/>
              <a:gd name="connsiteY8" fmla="*/ 1150227 h 2074716"/>
              <a:gd name="connsiteX9" fmla="*/ 2246319 w 7500395"/>
              <a:gd name="connsiteY9" fmla="*/ 499888 h 2074716"/>
              <a:gd name="connsiteX10" fmla="*/ 3150656 w 7500395"/>
              <a:gd name="connsiteY10" fmla="*/ 18901 h 2074716"/>
              <a:gd name="connsiteX11" fmla="*/ 3404470 w 7500395"/>
              <a:gd name="connsiteY11" fmla="*/ 1163659 h 2074716"/>
              <a:gd name="connsiteX12" fmla="*/ 3568814 w 7500395"/>
              <a:gd name="connsiteY12" fmla="*/ 1699087 h 2074716"/>
              <a:gd name="connsiteX13" fmla="*/ 3801709 w 7500395"/>
              <a:gd name="connsiteY13" fmla="*/ 1939301 h 2074716"/>
              <a:gd name="connsiteX14" fmla="*/ 4153658 w 7500395"/>
              <a:gd name="connsiteY14" fmla="*/ 1704282 h 2074716"/>
              <a:gd name="connsiteX15" fmla="*/ 4338853 w 7500395"/>
              <a:gd name="connsiteY15" fmla="*/ 1175090 h 2074716"/>
              <a:gd name="connsiteX16" fmla="*/ 4643102 w 7500395"/>
              <a:gd name="connsiteY16" fmla="*/ 976642 h 2074716"/>
              <a:gd name="connsiteX17" fmla="*/ 4775384 w 7500395"/>
              <a:gd name="connsiteY17" fmla="*/ 460680 h 2074716"/>
              <a:gd name="connsiteX18" fmla="*/ 4934123 w 7500395"/>
              <a:gd name="connsiteY18" fmla="*/ 37326 h 2074716"/>
              <a:gd name="connsiteX19" fmla="*/ 5145774 w 7500395"/>
              <a:gd name="connsiteY19" fmla="*/ 685587 h 2074716"/>
              <a:gd name="connsiteX20" fmla="*/ 5397110 w 7500395"/>
              <a:gd name="connsiteY20" fmla="*/ 196084 h 2074716"/>
              <a:gd name="connsiteX21" fmla="*/ 5450023 w 7500395"/>
              <a:gd name="connsiteY21" fmla="*/ 976642 h 2074716"/>
              <a:gd name="connsiteX22" fmla="*/ 5621989 w 7500395"/>
              <a:gd name="connsiteY22" fmla="*/ 1532294 h 2074716"/>
              <a:gd name="connsiteX23" fmla="*/ 5846869 w 7500395"/>
              <a:gd name="connsiteY23" fmla="*/ 1876269 h 2074716"/>
              <a:gd name="connsiteX24" fmla="*/ 6098205 w 7500395"/>
              <a:gd name="connsiteY24" fmla="*/ 1175090 h 2074716"/>
              <a:gd name="connsiteX25" fmla="*/ 6534736 w 7500395"/>
              <a:gd name="connsiteY25" fmla="*/ 1863039 h 2074716"/>
              <a:gd name="connsiteX26" fmla="*/ 7050636 w 7500395"/>
              <a:gd name="connsiteY26" fmla="*/ 420991 h 2074716"/>
              <a:gd name="connsiteX27" fmla="*/ 7500395 w 7500395"/>
              <a:gd name="connsiteY27" fmla="*/ 2074716 h 2074716"/>
              <a:gd name="connsiteX0" fmla="*/ 0 w 7500395"/>
              <a:gd name="connsiteY0" fmla="*/ 2144018 h 2144018"/>
              <a:gd name="connsiteX1" fmla="*/ 277793 w 7500395"/>
              <a:gd name="connsiteY1" fmla="*/ 1826503 h 2144018"/>
              <a:gd name="connsiteX2" fmla="*/ 396847 w 7500395"/>
              <a:gd name="connsiteY2" fmla="*/ 1575137 h 2144018"/>
              <a:gd name="connsiteX3" fmla="*/ 648183 w 7500395"/>
              <a:gd name="connsiteY3" fmla="*/ 1482528 h 2144018"/>
              <a:gd name="connsiteX4" fmla="*/ 727552 w 7500395"/>
              <a:gd name="connsiteY4" fmla="*/ 1072404 h 2144018"/>
              <a:gd name="connsiteX5" fmla="*/ 992116 w 7500395"/>
              <a:gd name="connsiteY5" fmla="*/ 1945571 h 2144018"/>
              <a:gd name="connsiteX6" fmla="*/ 1190539 w 7500395"/>
              <a:gd name="connsiteY6" fmla="*/ 1773584 h 2144018"/>
              <a:gd name="connsiteX7" fmla="*/ 1283137 w 7500395"/>
              <a:gd name="connsiteY7" fmla="*/ 1389919 h 2144018"/>
              <a:gd name="connsiteX8" fmla="*/ 1731135 w 7500395"/>
              <a:gd name="connsiteY8" fmla="*/ 1219529 h 2144018"/>
              <a:gd name="connsiteX9" fmla="*/ 2246319 w 7500395"/>
              <a:gd name="connsiteY9" fmla="*/ 569190 h 2144018"/>
              <a:gd name="connsiteX10" fmla="*/ 3421800 w 7500395"/>
              <a:gd name="connsiteY10" fmla="*/ 16858 h 2144018"/>
              <a:gd name="connsiteX11" fmla="*/ 3404470 w 7500395"/>
              <a:gd name="connsiteY11" fmla="*/ 1232961 h 2144018"/>
              <a:gd name="connsiteX12" fmla="*/ 3568814 w 7500395"/>
              <a:gd name="connsiteY12" fmla="*/ 1768389 h 2144018"/>
              <a:gd name="connsiteX13" fmla="*/ 3801709 w 7500395"/>
              <a:gd name="connsiteY13" fmla="*/ 2008603 h 2144018"/>
              <a:gd name="connsiteX14" fmla="*/ 4153658 w 7500395"/>
              <a:gd name="connsiteY14" fmla="*/ 1773584 h 2144018"/>
              <a:gd name="connsiteX15" fmla="*/ 4338853 w 7500395"/>
              <a:gd name="connsiteY15" fmla="*/ 1244392 h 2144018"/>
              <a:gd name="connsiteX16" fmla="*/ 4643102 w 7500395"/>
              <a:gd name="connsiteY16" fmla="*/ 1045944 h 2144018"/>
              <a:gd name="connsiteX17" fmla="*/ 4775384 w 7500395"/>
              <a:gd name="connsiteY17" fmla="*/ 529982 h 2144018"/>
              <a:gd name="connsiteX18" fmla="*/ 4934123 w 7500395"/>
              <a:gd name="connsiteY18" fmla="*/ 106628 h 2144018"/>
              <a:gd name="connsiteX19" fmla="*/ 5145774 w 7500395"/>
              <a:gd name="connsiteY19" fmla="*/ 754889 h 2144018"/>
              <a:gd name="connsiteX20" fmla="*/ 5397110 w 7500395"/>
              <a:gd name="connsiteY20" fmla="*/ 265386 h 2144018"/>
              <a:gd name="connsiteX21" fmla="*/ 5450023 w 7500395"/>
              <a:gd name="connsiteY21" fmla="*/ 1045944 h 2144018"/>
              <a:gd name="connsiteX22" fmla="*/ 5621989 w 7500395"/>
              <a:gd name="connsiteY22" fmla="*/ 1601596 h 2144018"/>
              <a:gd name="connsiteX23" fmla="*/ 5846869 w 7500395"/>
              <a:gd name="connsiteY23" fmla="*/ 1945571 h 2144018"/>
              <a:gd name="connsiteX24" fmla="*/ 6098205 w 7500395"/>
              <a:gd name="connsiteY24" fmla="*/ 1244392 h 2144018"/>
              <a:gd name="connsiteX25" fmla="*/ 6534736 w 7500395"/>
              <a:gd name="connsiteY25" fmla="*/ 1932341 h 2144018"/>
              <a:gd name="connsiteX26" fmla="*/ 7050636 w 7500395"/>
              <a:gd name="connsiteY26" fmla="*/ 490293 h 2144018"/>
              <a:gd name="connsiteX27" fmla="*/ 7500395 w 7500395"/>
              <a:gd name="connsiteY27" fmla="*/ 2144018 h 2144018"/>
              <a:gd name="connsiteX0" fmla="*/ 0 w 7500395"/>
              <a:gd name="connsiteY0" fmla="*/ 2140006 h 2140006"/>
              <a:gd name="connsiteX1" fmla="*/ 277793 w 7500395"/>
              <a:gd name="connsiteY1" fmla="*/ 1822491 h 2140006"/>
              <a:gd name="connsiteX2" fmla="*/ 396847 w 7500395"/>
              <a:gd name="connsiteY2" fmla="*/ 1571125 h 2140006"/>
              <a:gd name="connsiteX3" fmla="*/ 648183 w 7500395"/>
              <a:gd name="connsiteY3" fmla="*/ 1478516 h 2140006"/>
              <a:gd name="connsiteX4" fmla="*/ 727552 w 7500395"/>
              <a:gd name="connsiteY4" fmla="*/ 1068392 h 2140006"/>
              <a:gd name="connsiteX5" fmla="*/ 992116 w 7500395"/>
              <a:gd name="connsiteY5" fmla="*/ 1941559 h 2140006"/>
              <a:gd name="connsiteX6" fmla="*/ 1190539 w 7500395"/>
              <a:gd name="connsiteY6" fmla="*/ 1769572 h 2140006"/>
              <a:gd name="connsiteX7" fmla="*/ 1283137 w 7500395"/>
              <a:gd name="connsiteY7" fmla="*/ 1385907 h 2140006"/>
              <a:gd name="connsiteX8" fmla="*/ 1731135 w 7500395"/>
              <a:gd name="connsiteY8" fmla="*/ 1215517 h 2140006"/>
              <a:gd name="connsiteX9" fmla="*/ 2246319 w 7500395"/>
              <a:gd name="connsiteY9" fmla="*/ 565178 h 2140006"/>
              <a:gd name="connsiteX10" fmla="*/ 3421800 w 7500395"/>
              <a:gd name="connsiteY10" fmla="*/ 12846 h 2140006"/>
              <a:gd name="connsiteX11" fmla="*/ 3547177 w 7500395"/>
              <a:gd name="connsiteY11" fmla="*/ 1129066 h 2140006"/>
              <a:gd name="connsiteX12" fmla="*/ 3568814 w 7500395"/>
              <a:gd name="connsiteY12" fmla="*/ 1764377 h 2140006"/>
              <a:gd name="connsiteX13" fmla="*/ 3801709 w 7500395"/>
              <a:gd name="connsiteY13" fmla="*/ 2004591 h 2140006"/>
              <a:gd name="connsiteX14" fmla="*/ 4153658 w 7500395"/>
              <a:gd name="connsiteY14" fmla="*/ 1769572 h 2140006"/>
              <a:gd name="connsiteX15" fmla="*/ 4338853 w 7500395"/>
              <a:gd name="connsiteY15" fmla="*/ 1240380 h 2140006"/>
              <a:gd name="connsiteX16" fmla="*/ 4643102 w 7500395"/>
              <a:gd name="connsiteY16" fmla="*/ 1041932 h 2140006"/>
              <a:gd name="connsiteX17" fmla="*/ 4775384 w 7500395"/>
              <a:gd name="connsiteY17" fmla="*/ 525970 h 2140006"/>
              <a:gd name="connsiteX18" fmla="*/ 4934123 w 7500395"/>
              <a:gd name="connsiteY18" fmla="*/ 102616 h 2140006"/>
              <a:gd name="connsiteX19" fmla="*/ 5145774 w 7500395"/>
              <a:gd name="connsiteY19" fmla="*/ 750877 h 2140006"/>
              <a:gd name="connsiteX20" fmla="*/ 5397110 w 7500395"/>
              <a:gd name="connsiteY20" fmla="*/ 261374 h 2140006"/>
              <a:gd name="connsiteX21" fmla="*/ 5450023 w 7500395"/>
              <a:gd name="connsiteY21" fmla="*/ 1041932 h 2140006"/>
              <a:gd name="connsiteX22" fmla="*/ 5621989 w 7500395"/>
              <a:gd name="connsiteY22" fmla="*/ 1597584 h 2140006"/>
              <a:gd name="connsiteX23" fmla="*/ 5846869 w 7500395"/>
              <a:gd name="connsiteY23" fmla="*/ 1941559 h 2140006"/>
              <a:gd name="connsiteX24" fmla="*/ 6098205 w 7500395"/>
              <a:gd name="connsiteY24" fmla="*/ 1240380 h 2140006"/>
              <a:gd name="connsiteX25" fmla="*/ 6534736 w 7500395"/>
              <a:gd name="connsiteY25" fmla="*/ 1928329 h 2140006"/>
              <a:gd name="connsiteX26" fmla="*/ 7050636 w 7500395"/>
              <a:gd name="connsiteY26" fmla="*/ 486281 h 2140006"/>
              <a:gd name="connsiteX27" fmla="*/ 7500395 w 7500395"/>
              <a:gd name="connsiteY27" fmla="*/ 2140006 h 2140006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731135 w 7500395"/>
              <a:gd name="connsiteY8" fmla="*/ 1116071 h 2040560"/>
              <a:gd name="connsiteX9" fmla="*/ 2246319 w 7500395"/>
              <a:gd name="connsiteY9" fmla="*/ 465732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887443 w 7500395"/>
              <a:gd name="connsiteY8" fmla="*/ 647148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887443 w 7500395"/>
              <a:gd name="connsiteY8" fmla="*/ 647148 h 2040560"/>
              <a:gd name="connsiteX9" fmla="*/ 3002190 w 7500395"/>
              <a:gd name="connsiteY9" fmla="*/ 1419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626497 w 7500395"/>
              <a:gd name="connsiteY7" fmla="*/ 1579538 h 2040560"/>
              <a:gd name="connsiteX8" fmla="*/ 1887443 w 7500395"/>
              <a:gd name="connsiteY8" fmla="*/ 647148 h 2040560"/>
              <a:gd name="connsiteX9" fmla="*/ 3002190 w 7500395"/>
              <a:gd name="connsiteY9" fmla="*/ 1419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626497 w 7500395"/>
              <a:gd name="connsiteY7" fmla="*/ 1579538 h 2040560"/>
              <a:gd name="connsiteX8" fmla="*/ 1887443 w 7500395"/>
              <a:gd name="connsiteY8" fmla="*/ 647148 h 2040560"/>
              <a:gd name="connsiteX9" fmla="*/ 3002190 w 7500395"/>
              <a:gd name="connsiteY9" fmla="*/ 1419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626497 w 7500395"/>
              <a:gd name="connsiteY7" fmla="*/ 1579538 h 2040560"/>
              <a:gd name="connsiteX8" fmla="*/ 2063289 w 7500395"/>
              <a:gd name="connsiteY8" fmla="*/ 647148 h 2040560"/>
              <a:gd name="connsiteX9" fmla="*/ 3002190 w 7500395"/>
              <a:gd name="connsiteY9" fmla="*/ 1419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288232 w 7500395"/>
              <a:gd name="connsiteY6" fmla="*/ 1318434 h 2040560"/>
              <a:gd name="connsiteX7" fmla="*/ 1626497 w 7500395"/>
              <a:gd name="connsiteY7" fmla="*/ 1579538 h 2040560"/>
              <a:gd name="connsiteX8" fmla="*/ 2063289 w 7500395"/>
              <a:gd name="connsiteY8" fmla="*/ 647148 h 2040560"/>
              <a:gd name="connsiteX9" fmla="*/ 3002190 w 7500395"/>
              <a:gd name="connsiteY9" fmla="*/ 1419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500395" h="2040560">
                <a:moveTo>
                  <a:pt x="0" y="2040560"/>
                </a:moveTo>
                <a:cubicBezTo>
                  <a:pt x="105826" y="1929209"/>
                  <a:pt x="211652" y="1817858"/>
                  <a:pt x="277793" y="1723045"/>
                </a:cubicBezTo>
                <a:cubicBezTo>
                  <a:pt x="343934" y="1628231"/>
                  <a:pt x="335115" y="1529008"/>
                  <a:pt x="396847" y="1471679"/>
                </a:cubicBezTo>
                <a:cubicBezTo>
                  <a:pt x="458579" y="1414350"/>
                  <a:pt x="593066" y="1462859"/>
                  <a:pt x="648183" y="1379070"/>
                </a:cubicBezTo>
                <a:cubicBezTo>
                  <a:pt x="703301" y="1295281"/>
                  <a:pt x="670230" y="891772"/>
                  <a:pt x="727552" y="968946"/>
                </a:cubicBezTo>
                <a:cubicBezTo>
                  <a:pt x="784874" y="1046120"/>
                  <a:pt x="898670" y="1783865"/>
                  <a:pt x="992116" y="1842113"/>
                </a:cubicBezTo>
                <a:cubicBezTo>
                  <a:pt x="1085562" y="1900361"/>
                  <a:pt x="1182502" y="1362196"/>
                  <a:pt x="1288232" y="1318434"/>
                </a:cubicBezTo>
                <a:cubicBezTo>
                  <a:pt x="1393962" y="1274672"/>
                  <a:pt x="1497321" y="1691419"/>
                  <a:pt x="1626497" y="1579538"/>
                </a:cubicBezTo>
                <a:cubicBezTo>
                  <a:pt x="1755673" y="1467657"/>
                  <a:pt x="1834007" y="673880"/>
                  <a:pt x="2063289" y="647148"/>
                </a:cubicBezTo>
                <a:cubicBezTo>
                  <a:pt x="2292571" y="620416"/>
                  <a:pt x="2797178" y="1486742"/>
                  <a:pt x="3002190" y="1419148"/>
                </a:cubicBezTo>
                <a:cubicBezTo>
                  <a:pt x="3207202" y="1351554"/>
                  <a:pt x="3202532" y="306506"/>
                  <a:pt x="3293363" y="241585"/>
                </a:cubicBezTo>
                <a:cubicBezTo>
                  <a:pt x="3384194" y="176664"/>
                  <a:pt x="3489376" y="799530"/>
                  <a:pt x="3547177" y="1029620"/>
                </a:cubicBezTo>
                <a:cubicBezTo>
                  <a:pt x="3604978" y="1259710"/>
                  <a:pt x="3597746" y="1476203"/>
                  <a:pt x="3640168" y="1622124"/>
                </a:cubicBezTo>
                <a:cubicBezTo>
                  <a:pt x="3682590" y="1768045"/>
                  <a:pt x="3716127" y="1897145"/>
                  <a:pt x="3801709" y="1905145"/>
                </a:cubicBezTo>
                <a:cubicBezTo>
                  <a:pt x="3887291" y="1913145"/>
                  <a:pt x="4064134" y="1797494"/>
                  <a:pt x="4153658" y="1670126"/>
                </a:cubicBezTo>
                <a:cubicBezTo>
                  <a:pt x="4243182" y="1542758"/>
                  <a:pt x="4257279" y="1262207"/>
                  <a:pt x="4338853" y="1140934"/>
                </a:cubicBezTo>
                <a:cubicBezTo>
                  <a:pt x="4420427" y="1019661"/>
                  <a:pt x="4570347" y="1061554"/>
                  <a:pt x="4643102" y="942486"/>
                </a:cubicBezTo>
                <a:cubicBezTo>
                  <a:pt x="4715857" y="823418"/>
                  <a:pt x="4726880" y="583077"/>
                  <a:pt x="4775384" y="426524"/>
                </a:cubicBezTo>
                <a:cubicBezTo>
                  <a:pt x="4823888" y="269971"/>
                  <a:pt x="4872391" y="-34314"/>
                  <a:pt x="4934123" y="3170"/>
                </a:cubicBezTo>
                <a:cubicBezTo>
                  <a:pt x="4995855" y="40654"/>
                  <a:pt x="5068610" y="624971"/>
                  <a:pt x="5145774" y="651431"/>
                </a:cubicBezTo>
                <a:cubicBezTo>
                  <a:pt x="5222938" y="677891"/>
                  <a:pt x="5346402" y="113419"/>
                  <a:pt x="5397110" y="161928"/>
                </a:cubicBezTo>
                <a:cubicBezTo>
                  <a:pt x="5447818" y="210437"/>
                  <a:pt x="5412543" y="719784"/>
                  <a:pt x="5450023" y="942486"/>
                </a:cubicBezTo>
                <a:cubicBezTo>
                  <a:pt x="5487503" y="1165188"/>
                  <a:pt x="5555848" y="1348200"/>
                  <a:pt x="5621989" y="1498138"/>
                </a:cubicBezTo>
                <a:cubicBezTo>
                  <a:pt x="5688130" y="1648076"/>
                  <a:pt x="5767500" y="1901647"/>
                  <a:pt x="5846869" y="1842113"/>
                </a:cubicBezTo>
                <a:cubicBezTo>
                  <a:pt x="5926238" y="1782579"/>
                  <a:pt x="5983561" y="1143139"/>
                  <a:pt x="6098205" y="1140934"/>
                </a:cubicBezTo>
                <a:cubicBezTo>
                  <a:pt x="6212849" y="1138729"/>
                  <a:pt x="6375998" y="1954566"/>
                  <a:pt x="6534736" y="1828883"/>
                </a:cubicBezTo>
                <a:cubicBezTo>
                  <a:pt x="6693474" y="1703200"/>
                  <a:pt x="6889693" y="351555"/>
                  <a:pt x="7050636" y="386835"/>
                </a:cubicBezTo>
                <a:cubicBezTo>
                  <a:pt x="7211579" y="422114"/>
                  <a:pt x="7355987" y="1231337"/>
                  <a:pt x="7500395" y="2040560"/>
                </a:cubicBezTo>
              </a:path>
            </a:pathLst>
          </a:cu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is-IS" dirty="0" smtClean="0">
                <a:latin typeface="+mn-lt"/>
              </a:rPr>
              <a:t>… </a:t>
            </a:r>
            <a:r>
              <a:rPr lang="en-US" dirty="0" smtClean="0">
                <a:latin typeface="+mn-lt"/>
              </a:rPr>
              <a:t>to cc(n challenges)</a:t>
            </a:r>
            <a:endParaRPr lang="en-US" dirty="0">
              <a:latin typeface="+mn-lt"/>
            </a:endParaRPr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743590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0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6" idx="6"/>
            <a:endCxn id="28" idx="2"/>
          </p:cNvCxnSpPr>
          <p:nvPr/>
        </p:nvCxnSpPr>
        <p:spPr>
          <a:xfrm>
            <a:off x="1264290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>
            <a:spLocks noChangeAspect="1"/>
          </p:cNvSpPr>
          <p:nvPr/>
        </p:nvSpPr>
        <p:spPr>
          <a:xfrm>
            <a:off x="1602402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28" idx="6"/>
            <a:endCxn id="30" idx="2"/>
          </p:cNvCxnSpPr>
          <p:nvPr/>
        </p:nvCxnSpPr>
        <p:spPr>
          <a:xfrm>
            <a:off x="2123102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 noChangeAspect="1"/>
          </p:cNvSpPr>
          <p:nvPr/>
        </p:nvSpPr>
        <p:spPr>
          <a:xfrm>
            <a:off x="2461214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30" idx="6"/>
            <a:endCxn id="32" idx="2"/>
          </p:cNvCxnSpPr>
          <p:nvPr/>
        </p:nvCxnSpPr>
        <p:spPr>
          <a:xfrm>
            <a:off x="2981914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>
            <a:spLocks noChangeAspect="1"/>
          </p:cNvSpPr>
          <p:nvPr/>
        </p:nvSpPr>
        <p:spPr>
          <a:xfrm>
            <a:off x="3320026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32" idx="6"/>
          </p:cNvCxnSpPr>
          <p:nvPr/>
        </p:nvCxnSpPr>
        <p:spPr>
          <a:xfrm>
            <a:off x="3840726" y="1682456"/>
            <a:ext cx="343553" cy="159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>
            <a:spLocks noChangeAspect="1"/>
          </p:cNvSpPr>
          <p:nvPr/>
        </p:nvSpPr>
        <p:spPr>
          <a:xfrm>
            <a:off x="4178838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>
            <a:stCxn id="34" idx="6"/>
            <a:endCxn id="36" idx="2"/>
          </p:cNvCxnSpPr>
          <p:nvPr/>
        </p:nvCxnSpPr>
        <p:spPr>
          <a:xfrm>
            <a:off x="4699538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>
            <a:spLocks noChangeAspect="1"/>
          </p:cNvSpPr>
          <p:nvPr/>
        </p:nvSpPr>
        <p:spPr>
          <a:xfrm>
            <a:off x="5037650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37" name="Straight Arrow Connector 36"/>
          <p:cNvCxnSpPr>
            <a:stCxn id="36" idx="6"/>
            <a:endCxn id="38" idx="2"/>
          </p:cNvCxnSpPr>
          <p:nvPr/>
        </p:nvCxnSpPr>
        <p:spPr>
          <a:xfrm>
            <a:off x="5558350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>
            <a:spLocks noChangeAspect="1"/>
          </p:cNvSpPr>
          <p:nvPr/>
        </p:nvSpPr>
        <p:spPr>
          <a:xfrm>
            <a:off x="5896462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6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8" idx="6"/>
            <a:endCxn id="40" idx="2"/>
          </p:cNvCxnSpPr>
          <p:nvPr/>
        </p:nvCxnSpPr>
        <p:spPr>
          <a:xfrm>
            <a:off x="6417162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>
          <a:xfrm>
            <a:off x="6755274" y="1422106"/>
            <a:ext cx="520700" cy="520700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/>
          <p:cNvCxnSpPr>
            <a:stCxn id="40" idx="6"/>
            <a:endCxn id="42" idx="2"/>
          </p:cNvCxnSpPr>
          <p:nvPr/>
        </p:nvCxnSpPr>
        <p:spPr>
          <a:xfrm>
            <a:off x="7275974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>
            <a:spLocks noChangeAspect="1"/>
          </p:cNvSpPr>
          <p:nvPr/>
        </p:nvSpPr>
        <p:spPr>
          <a:xfrm>
            <a:off x="7614086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x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n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>
          <a:xfrm>
            <a:off x="1665674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>
            <a:spLocks noChangeAspect="1"/>
          </p:cNvSpPr>
          <p:nvPr/>
        </p:nvSpPr>
        <p:spPr>
          <a:xfrm>
            <a:off x="2524486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>
          <a:xfrm>
            <a:off x="3383298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4242110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100922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5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5959734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6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6818546" y="2387726"/>
            <a:ext cx="520700" cy="520700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7677358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n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70"/>
          <p:cNvCxnSpPr>
            <a:stCxn id="32" idx="4"/>
            <a:endCxn id="46" idx="0"/>
          </p:cNvCxnSpPr>
          <p:nvPr/>
        </p:nvCxnSpPr>
        <p:spPr>
          <a:xfrm flipH="1">
            <a:off x="1926024" y="1942806"/>
            <a:ext cx="1654352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34" idx="4"/>
            <a:endCxn id="48" idx="0"/>
          </p:cNvCxnSpPr>
          <p:nvPr/>
        </p:nvCxnSpPr>
        <p:spPr>
          <a:xfrm flipH="1">
            <a:off x="2784836" y="1942806"/>
            <a:ext cx="1654352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38" idx="4"/>
            <a:endCxn id="50" idx="0"/>
          </p:cNvCxnSpPr>
          <p:nvPr/>
        </p:nvCxnSpPr>
        <p:spPr>
          <a:xfrm flipH="1">
            <a:off x="3643648" y="1942806"/>
            <a:ext cx="2513164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28" idx="4"/>
            <a:endCxn id="52" idx="0"/>
          </p:cNvCxnSpPr>
          <p:nvPr/>
        </p:nvCxnSpPr>
        <p:spPr>
          <a:xfrm>
            <a:off x="1862752" y="1942806"/>
            <a:ext cx="2639708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42" idx="4"/>
            <a:endCxn id="54" idx="0"/>
          </p:cNvCxnSpPr>
          <p:nvPr/>
        </p:nvCxnSpPr>
        <p:spPr>
          <a:xfrm flipH="1">
            <a:off x="5361272" y="1942806"/>
            <a:ext cx="2513164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34" idx="4"/>
            <a:endCxn id="58" idx="0"/>
          </p:cNvCxnSpPr>
          <p:nvPr/>
        </p:nvCxnSpPr>
        <p:spPr>
          <a:xfrm>
            <a:off x="4439188" y="1942806"/>
            <a:ext cx="1780896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38" idx="4"/>
            <a:endCxn id="64" idx="0"/>
          </p:cNvCxnSpPr>
          <p:nvPr/>
        </p:nvCxnSpPr>
        <p:spPr>
          <a:xfrm>
            <a:off x="6156812" y="1942806"/>
            <a:ext cx="1780896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Content Placeholder 1"/>
          <p:cNvSpPr>
            <a:spLocks noGrp="1"/>
          </p:cNvSpPr>
          <p:nvPr>
            <p:ph idx="1"/>
          </p:nvPr>
        </p:nvSpPr>
        <p:spPr>
          <a:xfrm>
            <a:off x="0" y="713818"/>
            <a:ext cx="6108700" cy="6592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H: {0,1}</a:t>
            </a:r>
            <a:r>
              <a:rPr lang="en-US" sz="2800" baseline="30000" dirty="0" smtClean="0"/>
              <a:t>* </a:t>
            </a:r>
            <a:r>
              <a:rPr lang="en-US" sz="2800" dirty="0" smtClean="0">
                <a:sym typeface="Symbol"/>
              </a:rPr>
              <a:t> </a:t>
            </a:r>
            <a:r>
              <a:rPr lang="en-US" sz="2800" dirty="0" smtClean="0"/>
              <a:t>{0,1}</a:t>
            </a:r>
            <a:r>
              <a:rPr lang="en-US" sz="2800" baseline="30000" dirty="0" smtClean="0"/>
              <a:t>w </a:t>
            </a:r>
            <a:r>
              <a:rPr lang="en-US" sz="2800" dirty="0" smtClean="0"/>
              <a:t>random oracle</a:t>
            </a:r>
            <a:endParaRPr lang="en-US" dirty="0">
              <a:cs typeface="Times New Roman" charset="0"/>
            </a:endParaRPr>
          </a:p>
        </p:txBody>
      </p:sp>
      <p:cxnSp>
        <p:nvCxnSpPr>
          <p:cNvPr id="3" name="Elbow Connector 2"/>
          <p:cNvCxnSpPr>
            <a:stCxn id="42" idx="6"/>
            <a:endCxn id="46" idx="2"/>
          </p:cNvCxnSpPr>
          <p:nvPr/>
        </p:nvCxnSpPr>
        <p:spPr>
          <a:xfrm flipH="1">
            <a:off x="1665674" y="1682456"/>
            <a:ext cx="6469112" cy="965620"/>
          </a:xfrm>
          <a:prstGeom prst="bentConnector5">
            <a:avLst>
              <a:gd name="adj1" fmla="val -3534"/>
              <a:gd name="adj2" fmla="val 50000"/>
              <a:gd name="adj3" fmla="val 103534"/>
            </a:avLst>
          </a:prstGeom>
          <a:ln w="63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Content Placeholder 1"/>
          <p:cNvSpPr txBox="1">
            <a:spLocks/>
          </p:cNvSpPr>
          <p:nvPr/>
        </p:nvSpPr>
        <p:spPr>
          <a:xfrm>
            <a:off x="79369" y="3015816"/>
            <a:ext cx="610870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Single random challenge: memory </a:t>
            </a:r>
            <a:r>
              <a:rPr lang="en-US" sz="2800" dirty="0" smtClean="0">
                <a:sym typeface="Symbol"/>
              </a:rPr>
              <a:t></a:t>
            </a:r>
            <a:endParaRPr lang="en-US" sz="2800" dirty="0">
              <a:cs typeface="Times New Roman" charset="0"/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904266" y="6202764"/>
            <a:ext cx="768943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904266" y="4003831"/>
            <a:ext cx="0" cy="219893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937708" y="6139646"/>
            <a:ext cx="8502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time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 rot="16200000">
            <a:off x="-63031" y="4694860"/>
            <a:ext cx="14157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</a:rPr>
              <a:t>memory</a:t>
            </a:r>
            <a:endParaRPr lang="en-US" dirty="0"/>
          </a:p>
        </p:txBody>
      </p:sp>
      <p:sp>
        <p:nvSpPr>
          <p:cNvPr id="75" name="Content Placeholder 1"/>
          <p:cNvSpPr txBox="1">
            <a:spLocks/>
          </p:cNvSpPr>
          <p:nvPr/>
        </p:nvSpPr>
        <p:spPr>
          <a:xfrm>
            <a:off x="4288027" y="6168164"/>
            <a:ext cx="2471803" cy="537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800" dirty="0" err="1" smtClean="0"/>
              <a:t>t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to compute</a:t>
            </a:r>
            <a:r>
              <a:rPr lang="en-US" sz="2800" dirty="0"/>
              <a:t> </a:t>
            </a:r>
            <a:r>
              <a:rPr lang="en-US" sz="2800" dirty="0" err="1" smtClean="0"/>
              <a:t>s</a:t>
            </a:r>
            <a:r>
              <a:rPr lang="en-US" sz="2800" baseline="-25000" dirty="0" err="1" smtClean="0"/>
              <a:t>i</a:t>
            </a:r>
            <a:endParaRPr lang="en-US" sz="2800" baseline="-25000" dirty="0">
              <a:cs typeface="Times New Roman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 flipV="1">
            <a:off x="4160755" y="6193624"/>
            <a:ext cx="0" cy="274568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6792887" y="6199574"/>
            <a:ext cx="0" cy="274568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4175026" y="4380559"/>
            <a:ext cx="0" cy="1813065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4160755" y="6207893"/>
            <a:ext cx="2632132" cy="0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Content Placeholder 1"/>
          <p:cNvSpPr txBox="1">
            <a:spLocks/>
          </p:cNvSpPr>
          <p:nvPr/>
        </p:nvSpPr>
        <p:spPr>
          <a:xfrm>
            <a:off x="1380642" y="6136548"/>
            <a:ext cx="2951486" cy="537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800" dirty="0" smtClean="0"/>
              <a:t>t</a:t>
            </a:r>
            <a:r>
              <a:rPr lang="en-US" sz="2800" baseline="-25000" dirty="0" smtClean="0"/>
              <a:t>i-1</a:t>
            </a:r>
            <a:r>
              <a:rPr lang="en-US" sz="2800" dirty="0" smtClean="0"/>
              <a:t> to compute</a:t>
            </a:r>
            <a:r>
              <a:rPr lang="en-US" sz="2800" dirty="0"/>
              <a:t> </a:t>
            </a:r>
            <a:r>
              <a:rPr lang="en-US" sz="2800" dirty="0" smtClean="0"/>
              <a:t>s</a:t>
            </a:r>
            <a:r>
              <a:rPr lang="en-US" sz="2800" baseline="-25000" dirty="0" smtClean="0"/>
              <a:t>i-1</a:t>
            </a:r>
            <a:endParaRPr lang="en-US" sz="2800" baseline="-25000" dirty="0">
              <a:cs typeface="Times New Roman" charset="0"/>
            </a:endParaRPr>
          </a:p>
        </p:txBody>
      </p:sp>
      <p:cxnSp>
        <p:nvCxnSpPr>
          <p:cNvPr id="79" name="Straight Arrow Connector 78"/>
          <p:cNvCxnSpPr/>
          <p:nvPr/>
        </p:nvCxnSpPr>
        <p:spPr>
          <a:xfrm flipV="1">
            <a:off x="1333248" y="6225858"/>
            <a:ext cx="0" cy="274568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5960044" y="4006726"/>
            <a:ext cx="3081914" cy="107301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Know only that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u="sng" dirty="0">
                <a:solidFill>
                  <a:schemeClr val="accent6">
                    <a:lumMod val="75000"/>
                  </a:schemeClr>
                </a:solidFill>
              </a:rPr>
              <a:t>orange</a:t>
            </a:r>
            <a:r>
              <a:rPr lang="en-US" sz="2400" dirty="0">
                <a:solidFill>
                  <a:srgbClr val="008000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is inversely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proportional to </a:t>
            </a:r>
            <a:r>
              <a:rPr lang="en-US" sz="2400" u="sng" dirty="0" smtClean="0">
                <a:solidFill>
                  <a:srgbClr val="FF0000"/>
                </a:solidFill>
              </a:rPr>
              <a:t>red</a:t>
            </a:r>
            <a:endParaRPr lang="en-US" sz="2400" u="sng" baseline="-25000" dirty="0">
              <a:solidFill>
                <a:srgbClr val="FF0000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5441386" y="2780666"/>
            <a:ext cx="63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nw</a:t>
            </a:r>
            <a:endParaRPr lang="en-US" sz="2800" dirty="0"/>
          </a:p>
        </p:txBody>
      </p:sp>
      <p:sp>
        <p:nvSpPr>
          <p:cNvPr id="95" name="Rectangle 94"/>
          <p:cNvSpPr/>
          <p:nvPr/>
        </p:nvSpPr>
        <p:spPr>
          <a:xfrm>
            <a:off x="5590021" y="3228196"/>
            <a:ext cx="3666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800" dirty="0" smtClean="0">
                <a:solidFill>
                  <a:prstClr val="black"/>
                </a:solidFill>
                <a:sym typeface="Symbol"/>
              </a:rPr>
              <a:t>2</a:t>
            </a:r>
            <a:endParaRPr lang="en-US" sz="2800" dirty="0">
              <a:solidFill>
                <a:prstClr val="black"/>
              </a:solidFill>
              <a:cs typeface="Times New Roman" charset="0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5447388" y="3331827"/>
            <a:ext cx="631949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6407589" y="3331827"/>
            <a:ext cx="916023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6679144" y="2780666"/>
            <a:ext cx="3733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sym typeface="Symbol"/>
              </a:rPr>
              <a:t>1</a:t>
            </a:r>
            <a:endParaRPr lang="en-US" sz="2800" dirty="0"/>
          </a:p>
        </p:txBody>
      </p:sp>
      <p:sp>
        <p:nvSpPr>
          <p:cNvPr id="99" name="Rectangle 98"/>
          <p:cNvSpPr/>
          <p:nvPr/>
        </p:nvSpPr>
        <p:spPr>
          <a:xfrm>
            <a:off x="6474290" y="3230806"/>
            <a:ext cx="8502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800" dirty="0" smtClean="0">
                <a:solidFill>
                  <a:prstClr val="black"/>
                </a:solidFill>
                <a:sym typeface="Symbol"/>
              </a:rPr>
              <a:t>time</a:t>
            </a:r>
            <a:endParaRPr lang="en-US" sz="2800" dirty="0">
              <a:solidFill>
                <a:prstClr val="black"/>
              </a:solidFill>
              <a:cs typeface="Times New Roman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6086929" y="3047218"/>
            <a:ext cx="3498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ym typeface="Symbol"/>
              </a:rPr>
              <a:t></a:t>
            </a:r>
            <a:r>
              <a:rPr lang="en-US" sz="2800" dirty="0"/>
              <a:t> </a:t>
            </a:r>
          </a:p>
        </p:txBody>
      </p:sp>
      <p:sp>
        <p:nvSpPr>
          <p:cNvPr id="104" name="Line 21"/>
          <p:cNvSpPr>
            <a:spLocks noChangeShapeType="1"/>
          </p:cNvSpPr>
          <p:nvPr/>
        </p:nvSpPr>
        <p:spPr bwMode="auto">
          <a:xfrm>
            <a:off x="7318676" y="4169105"/>
            <a:ext cx="554082" cy="0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844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is-IS" dirty="0" smtClean="0">
                <a:latin typeface="+mn-lt"/>
              </a:rPr>
              <a:t>… </a:t>
            </a:r>
            <a:r>
              <a:rPr lang="en-US" dirty="0" smtClean="0">
                <a:latin typeface="+mn-lt"/>
              </a:rPr>
              <a:t>to cc(n challenges)</a:t>
            </a:r>
            <a:endParaRPr lang="en-US" dirty="0">
              <a:latin typeface="+mn-lt"/>
            </a:endParaRPr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743590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0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6" idx="6"/>
            <a:endCxn id="28" idx="2"/>
          </p:cNvCxnSpPr>
          <p:nvPr/>
        </p:nvCxnSpPr>
        <p:spPr>
          <a:xfrm>
            <a:off x="1264290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>
            <a:spLocks noChangeAspect="1"/>
          </p:cNvSpPr>
          <p:nvPr/>
        </p:nvSpPr>
        <p:spPr>
          <a:xfrm>
            <a:off x="1602402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28" idx="6"/>
            <a:endCxn id="30" idx="2"/>
          </p:cNvCxnSpPr>
          <p:nvPr/>
        </p:nvCxnSpPr>
        <p:spPr>
          <a:xfrm>
            <a:off x="2123102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 noChangeAspect="1"/>
          </p:cNvSpPr>
          <p:nvPr/>
        </p:nvSpPr>
        <p:spPr>
          <a:xfrm>
            <a:off x="2461214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30" idx="6"/>
            <a:endCxn id="32" idx="2"/>
          </p:cNvCxnSpPr>
          <p:nvPr/>
        </p:nvCxnSpPr>
        <p:spPr>
          <a:xfrm>
            <a:off x="2981914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>
            <a:spLocks noChangeAspect="1"/>
          </p:cNvSpPr>
          <p:nvPr/>
        </p:nvSpPr>
        <p:spPr>
          <a:xfrm>
            <a:off x="3320026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32" idx="6"/>
          </p:cNvCxnSpPr>
          <p:nvPr/>
        </p:nvCxnSpPr>
        <p:spPr>
          <a:xfrm>
            <a:off x="3840726" y="1682456"/>
            <a:ext cx="343553" cy="159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>
            <a:spLocks noChangeAspect="1"/>
          </p:cNvSpPr>
          <p:nvPr/>
        </p:nvSpPr>
        <p:spPr>
          <a:xfrm>
            <a:off x="4178838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>
            <a:stCxn id="34" idx="6"/>
            <a:endCxn id="36" idx="2"/>
          </p:cNvCxnSpPr>
          <p:nvPr/>
        </p:nvCxnSpPr>
        <p:spPr>
          <a:xfrm>
            <a:off x="4699538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>
            <a:spLocks noChangeAspect="1"/>
          </p:cNvSpPr>
          <p:nvPr/>
        </p:nvSpPr>
        <p:spPr>
          <a:xfrm>
            <a:off x="5037650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37" name="Straight Arrow Connector 36"/>
          <p:cNvCxnSpPr>
            <a:stCxn id="36" idx="6"/>
            <a:endCxn id="38" idx="2"/>
          </p:cNvCxnSpPr>
          <p:nvPr/>
        </p:nvCxnSpPr>
        <p:spPr>
          <a:xfrm>
            <a:off x="5558350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>
            <a:spLocks noChangeAspect="1"/>
          </p:cNvSpPr>
          <p:nvPr/>
        </p:nvSpPr>
        <p:spPr>
          <a:xfrm>
            <a:off x="5896462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r>
              <a:rPr lang="en-US" sz="2400" baseline="-25000" dirty="0" smtClean="0">
                <a:solidFill>
                  <a:schemeClr val="tx1"/>
                </a:solidFill>
              </a:rPr>
              <a:t>6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8" idx="6"/>
            <a:endCxn id="40" idx="2"/>
          </p:cNvCxnSpPr>
          <p:nvPr/>
        </p:nvCxnSpPr>
        <p:spPr>
          <a:xfrm>
            <a:off x="6417162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>
          <a:xfrm>
            <a:off x="6755274" y="1422106"/>
            <a:ext cx="520700" cy="520700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/>
          <p:cNvCxnSpPr>
            <a:stCxn id="40" idx="6"/>
            <a:endCxn id="42" idx="2"/>
          </p:cNvCxnSpPr>
          <p:nvPr/>
        </p:nvCxnSpPr>
        <p:spPr>
          <a:xfrm>
            <a:off x="7275974" y="1682456"/>
            <a:ext cx="33811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>
            <a:spLocks noChangeAspect="1"/>
          </p:cNvSpPr>
          <p:nvPr/>
        </p:nvSpPr>
        <p:spPr>
          <a:xfrm>
            <a:off x="7614086" y="142210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x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n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>
          <a:xfrm>
            <a:off x="1665674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>
            <a:spLocks noChangeAspect="1"/>
          </p:cNvSpPr>
          <p:nvPr/>
        </p:nvSpPr>
        <p:spPr>
          <a:xfrm>
            <a:off x="2524486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>
          <a:xfrm>
            <a:off x="3383298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4242110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100922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5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5959734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6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6818546" y="2387726"/>
            <a:ext cx="520700" cy="520700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is-I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7677358" y="2387726"/>
            <a:ext cx="520700" cy="5207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0"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n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70"/>
          <p:cNvCxnSpPr>
            <a:stCxn id="32" idx="4"/>
            <a:endCxn id="46" idx="0"/>
          </p:cNvCxnSpPr>
          <p:nvPr/>
        </p:nvCxnSpPr>
        <p:spPr>
          <a:xfrm flipH="1">
            <a:off x="1926024" y="1942806"/>
            <a:ext cx="1654352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34" idx="4"/>
            <a:endCxn id="48" idx="0"/>
          </p:cNvCxnSpPr>
          <p:nvPr/>
        </p:nvCxnSpPr>
        <p:spPr>
          <a:xfrm flipH="1">
            <a:off x="2784836" y="1942806"/>
            <a:ext cx="1654352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38" idx="4"/>
            <a:endCxn id="50" idx="0"/>
          </p:cNvCxnSpPr>
          <p:nvPr/>
        </p:nvCxnSpPr>
        <p:spPr>
          <a:xfrm flipH="1">
            <a:off x="3643648" y="1942806"/>
            <a:ext cx="2513164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28" idx="4"/>
            <a:endCxn id="52" idx="0"/>
          </p:cNvCxnSpPr>
          <p:nvPr/>
        </p:nvCxnSpPr>
        <p:spPr>
          <a:xfrm>
            <a:off x="1862752" y="1942806"/>
            <a:ext cx="2639708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42" idx="4"/>
            <a:endCxn id="54" idx="0"/>
          </p:cNvCxnSpPr>
          <p:nvPr/>
        </p:nvCxnSpPr>
        <p:spPr>
          <a:xfrm flipH="1">
            <a:off x="5361272" y="1942806"/>
            <a:ext cx="2513164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34" idx="4"/>
            <a:endCxn id="58" idx="0"/>
          </p:cNvCxnSpPr>
          <p:nvPr/>
        </p:nvCxnSpPr>
        <p:spPr>
          <a:xfrm>
            <a:off x="4439188" y="1942806"/>
            <a:ext cx="1780896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38" idx="4"/>
            <a:endCxn id="64" idx="0"/>
          </p:cNvCxnSpPr>
          <p:nvPr/>
        </p:nvCxnSpPr>
        <p:spPr>
          <a:xfrm>
            <a:off x="6156812" y="1942806"/>
            <a:ext cx="1780896" cy="444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Content Placeholder 1"/>
          <p:cNvSpPr>
            <a:spLocks noGrp="1"/>
          </p:cNvSpPr>
          <p:nvPr>
            <p:ph idx="1"/>
          </p:nvPr>
        </p:nvSpPr>
        <p:spPr>
          <a:xfrm>
            <a:off x="0" y="713818"/>
            <a:ext cx="6108700" cy="6592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H: {0,1}</a:t>
            </a:r>
            <a:r>
              <a:rPr lang="en-US" sz="2800" baseline="30000" dirty="0" smtClean="0"/>
              <a:t>* </a:t>
            </a:r>
            <a:r>
              <a:rPr lang="en-US" sz="2800" dirty="0" smtClean="0">
                <a:sym typeface="Symbol"/>
              </a:rPr>
              <a:t> </a:t>
            </a:r>
            <a:r>
              <a:rPr lang="en-US" sz="2800" dirty="0" smtClean="0"/>
              <a:t>{0,1}</a:t>
            </a:r>
            <a:r>
              <a:rPr lang="en-US" sz="2800" baseline="30000" dirty="0" smtClean="0"/>
              <a:t>w </a:t>
            </a:r>
            <a:r>
              <a:rPr lang="en-US" sz="2800" dirty="0" smtClean="0"/>
              <a:t>random oracle</a:t>
            </a:r>
            <a:endParaRPr lang="en-US" dirty="0">
              <a:cs typeface="Times New Roman" charset="0"/>
            </a:endParaRPr>
          </a:p>
        </p:txBody>
      </p:sp>
      <p:cxnSp>
        <p:nvCxnSpPr>
          <p:cNvPr id="3" name="Elbow Connector 2"/>
          <p:cNvCxnSpPr>
            <a:stCxn id="42" idx="6"/>
            <a:endCxn id="46" idx="2"/>
          </p:cNvCxnSpPr>
          <p:nvPr/>
        </p:nvCxnSpPr>
        <p:spPr>
          <a:xfrm flipH="1">
            <a:off x="1665674" y="1682456"/>
            <a:ext cx="6469112" cy="965620"/>
          </a:xfrm>
          <a:prstGeom prst="bentConnector5">
            <a:avLst>
              <a:gd name="adj1" fmla="val -3534"/>
              <a:gd name="adj2" fmla="val 50000"/>
              <a:gd name="adj3" fmla="val 103534"/>
            </a:avLst>
          </a:prstGeom>
          <a:ln w="63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Content Placeholder 1"/>
          <p:cNvSpPr txBox="1">
            <a:spLocks/>
          </p:cNvSpPr>
          <p:nvPr/>
        </p:nvSpPr>
        <p:spPr>
          <a:xfrm>
            <a:off x="79369" y="3015816"/>
            <a:ext cx="610870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Single random challenge: memory </a:t>
            </a:r>
            <a:r>
              <a:rPr lang="en-US" sz="2800" dirty="0" smtClean="0">
                <a:sym typeface="Symbol"/>
              </a:rPr>
              <a:t></a:t>
            </a:r>
            <a:endParaRPr lang="en-US" sz="2800" dirty="0">
              <a:cs typeface="Times New Roman" charset="0"/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904266" y="6202764"/>
            <a:ext cx="768943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904266" y="4003831"/>
            <a:ext cx="0" cy="219893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937708" y="6139646"/>
            <a:ext cx="8502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time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 rot="16200000">
            <a:off x="-63031" y="4694860"/>
            <a:ext cx="14157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</a:rPr>
              <a:t>memory</a:t>
            </a:r>
            <a:endParaRPr lang="en-US" dirty="0"/>
          </a:p>
        </p:txBody>
      </p:sp>
      <p:sp>
        <p:nvSpPr>
          <p:cNvPr id="75" name="Content Placeholder 1"/>
          <p:cNvSpPr txBox="1">
            <a:spLocks/>
          </p:cNvSpPr>
          <p:nvPr/>
        </p:nvSpPr>
        <p:spPr>
          <a:xfrm>
            <a:off x="4288027" y="6168164"/>
            <a:ext cx="2471803" cy="537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800" dirty="0" err="1" smtClean="0"/>
              <a:t>t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to compute</a:t>
            </a:r>
            <a:r>
              <a:rPr lang="en-US" sz="2800" dirty="0"/>
              <a:t> </a:t>
            </a:r>
            <a:r>
              <a:rPr lang="en-US" sz="2800" dirty="0" err="1" smtClean="0"/>
              <a:t>s</a:t>
            </a:r>
            <a:r>
              <a:rPr lang="en-US" sz="2800" baseline="-25000" dirty="0" err="1" smtClean="0"/>
              <a:t>i</a:t>
            </a:r>
            <a:endParaRPr lang="en-US" sz="2800" baseline="-25000" dirty="0">
              <a:cs typeface="Times New Roman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 flipV="1">
            <a:off x="4160755" y="6193624"/>
            <a:ext cx="0" cy="274568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6792887" y="6199574"/>
            <a:ext cx="0" cy="274568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4175026" y="4380559"/>
            <a:ext cx="0" cy="1813065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4160755" y="6207893"/>
            <a:ext cx="2632132" cy="0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Content Placeholder 1"/>
          <p:cNvSpPr txBox="1">
            <a:spLocks/>
          </p:cNvSpPr>
          <p:nvPr/>
        </p:nvSpPr>
        <p:spPr>
          <a:xfrm>
            <a:off x="1380642" y="6136548"/>
            <a:ext cx="2951486" cy="537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800" dirty="0" smtClean="0"/>
              <a:t>t</a:t>
            </a:r>
            <a:r>
              <a:rPr lang="en-US" sz="2800" baseline="-25000" dirty="0" smtClean="0"/>
              <a:t>i-1</a:t>
            </a:r>
            <a:r>
              <a:rPr lang="en-US" sz="2800" dirty="0" smtClean="0"/>
              <a:t> to compute</a:t>
            </a:r>
            <a:r>
              <a:rPr lang="en-US" sz="2800" dirty="0"/>
              <a:t> </a:t>
            </a:r>
            <a:r>
              <a:rPr lang="en-US" sz="2800" dirty="0" smtClean="0"/>
              <a:t>s</a:t>
            </a:r>
            <a:r>
              <a:rPr lang="en-US" sz="2800" baseline="-25000" dirty="0" smtClean="0"/>
              <a:t>i-1</a:t>
            </a:r>
            <a:endParaRPr lang="en-US" sz="2800" baseline="-25000" dirty="0">
              <a:cs typeface="Times New Roman" charset="0"/>
            </a:endParaRPr>
          </a:p>
        </p:txBody>
      </p:sp>
      <p:cxnSp>
        <p:nvCxnSpPr>
          <p:cNvPr id="79" name="Straight Arrow Connector 78"/>
          <p:cNvCxnSpPr/>
          <p:nvPr/>
        </p:nvCxnSpPr>
        <p:spPr>
          <a:xfrm flipV="1">
            <a:off x="1333248" y="6225858"/>
            <a:ext cx="0" cy="274568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Freeform 90"/>
          <p:cNvSpPr/>
          <p:nvPr/>
        </p:nvSpPr>
        <p:spPr>
          <a:xfrm>
            <a:off x="899518" y="4153064"/>
            <a:ext cx="7500395" cy="2040560"/>
          </a:xfrm>
          <a:custGeom>
            <a:avLst/>
            <a:gdLst>
              <a:gd name="connsiteX0" fmla="*/ 0 w 7500395"/>
              <a:gd name="connsiteY0" fmla="*/ 2083655 h 2083655"/>
              <a:gd name="connsiteX1" fmla="*/ 277793 w 7500395"/>
              <a:gd name="connsiteY1" fmla="*/ 1766140 h 2083655"/>
              <a:gd name="connsiteX2" fmla="*/ 396847 w 7500395"/>
              <a:gd name="connsiteY2" fmla="*/ 1514774 h 2083655"/>
              <a:gd name="connsiteX3" fmla="*/ 648183 w 7500395"/>
              <a:gd name="connsiteY3" fmla="*/ 1422165 h 2083655"/>
              <a:gd name="connsiteX4" fmla="*/ 727552 w 7500395"/>
              <a:gd name="connsiteY4" fmla="*/ 1012041 h 2083655"/>
              <a:gd name="connsiteX5" fmla="*/ 992116 w 7500395"/>
              <a:gd name="connsiteY5" fmla="*/ 1885208 h 2083655"/>
              <a:gd name="connsiteX6" fmla="*/ 1190539 w 7500395"/>
              <a:gd name="connsiteY6" fmla="*/ 1713221 h 2083655"/>
              <a:gd name="connsiteX7" fmla="*/ 1283137 w 7500395"/>
              <a:gd name="connsiteY7" fmla="*/ 1329556 h 2083655"/>
              <a:gd name="connsiteX8" fmla="*/ 1574157 w 7500395"/>
              <a:gd name="connsiteY8" fmla="*/ 773905 h 2083655"/>
              <a:gd name="connsiteX9" fmla="*/ 1918091 w 7500395"/>
              <a:gd name="connsiteY9" fmla="*/ 152104 h 2083655"/>
              <a:gd name="connsiteX10" fmla="*/ 2394306 w 7500395"/>
              <a:gd name="connsiteY10" fmla="*/ 99185 h 2083655"/>
              <a:gd name="connsiteX11" fmla="*/ 2976347 w 7500395"/>
              <a:gd name="connsiteY11" fmla="*/ 1329556 h 2083655"/>
              <a:gd name="connsiteX12" fmla="*/ 3426107 w 7500395"/>
              <a:gd name="connsiteY12" fmla="*/ 1779370 h 2083655"/>
              <a:gd name="connsiteX13" fmla="*/ 3730355 w 7500395"/>
              <a:gd name="connsiteY13" fmla="*/ 1991047 h 2083655"/>
              <a:gd name="connsiteX14" fmla="*/ 4153658 w 7500395"/>
              <a:gd name="connsiteY14" fmla="*/ 1713221 h 2083655"/>
              <a:gd name="connsiteX15" fmla="*/ 4338853 w 7500395"/>
              <a:gd name="connsiteY15" fmla="*/ 1184029 h 2083655"/>
              <a:gd name="connsiteX16" fmla="*/ 4643102 w 7500395"/>
              <a:gd name="connsiteY16" fmla="*/ 985581 h 2083655"/>
              <a:gd name="connsiteX17" fmla="*/ 4775384 w 7500395"/>
              <a:gd name="connsiteY17" fmla="*/ 469619 h 2083655"/>
              <a:gd name="connsiteX18" fmla="*/ 4934123 w 7500395"/>
              <a:gd name="connsiteY18" fmla="*/ 46265 h 2083655"/>
              <a:gd name="connsiteX19" fmla="*/ 5145774 w 7500395"/>
              <a:gd name="connsiteY19" fmla="*/ 694526 h 2083655"/>
              <a:gd name="connsiteX20" fmla="*/ 5397110 w 7500395"/>
              <a:gd name="connsiteY20" fmla="*/ 205023 h 2083655"/>
              <a:gd name="connsiteX21" fmla="*/ 5450023 w 7500395"/>
              <a:gd name="connsiteY21" fmla="*/ 985581 h 2083655"/>
              <a:gd name="connsiteX22" fmla="*/ 5621989 w 7500395"/>
              <a:gd name="connsiteY22" fmla="*/ 1541233 h 2083655"/>
              <a:gd name="connsiteX23" fmla="*/ 5846869 w 7500395"/>
              <a:gd name="connsiteY23" fmla="*/ 1885208 h 2083655"/>
              <a:gd name="connsiteX24" fmla="*/ 6098205 w 7500395"/>
              <a:gd name="connsiteY24" fmla="*/ 1184029 h 2083655"/>
              <a:gd name="connsiteX25" fmla="*/ 6534736 w 7500395"/>
              <a:gd name="connsiteY25" fmla="*/ 1871978 h 2083655"/>
              <a:gd name="connsiteX26" fmla="*/ 7050636 w 7500395"/>
              <a:gd name="connsiteY26" fmla="*/ 429930 h 2083655"/>
              <a:gd name="connsiteX27" fmla="*/ 7500395 w 7500395"/>
              <a:gd name="connsiteY27" fmla="*/ 2083655 h 2083655"/>
              <a:gd name="connsiteX0" fmla="*/ 0 w 7500395"/>
              <a:gd name="connsiteY0" fmla="*/ 2094302 h 2094302"/>
              <a:gd name="connsiteX1" fmla="*/ 277793 w 7500395"/>
              <a:gd name="connsiteY1" fmla="*/ 1776787 h 2094302"/>
              <a:gd name="connsiteX2" fmla="*/ 396847 w 7500395"/>
              <a:gd name="connsiteY2" fmla="*/ 1525421 h 2094302"/>
              <a:gd name="connsiteX3" fmla="*/ 648183 w 7500395"/>
              <a:gd name="connsiteY3" fmla="*/ 1432812 h 2094302"/>
              <a:gd name="connsiteX4" fmla="*/ 727552 w 7500395"/>
              <a:gd name="connsiteY4" fmla="*/ 1022688 h 2094302"/>
              <a:gd name="connsiteX5" fmla="*/ 992116 w 7500395"/>
              <a:gd name="connsiteY5" fmla="*/ 1895855 h 2094302"/>
              <a:gd name="connsiteX6" fmla="*/ 1190539 w 7500395"/>
              <a:gd name="connsiteY6" fmla="*/ 1723868 h 2094302"/>
              <a:gd name="connsiteX7" fmla="*/ 1283137 w 7500395"/>
              <a:gd name="connsiteY7" fmla="*/ 1340203 h 2094302"/>
              <a:gd name="connsiteX8" fmla="*/ 1574157 w 7500395"/>
              <a:gd name="connsiteY8" fmla="*/ 784552 h 2094302"/>
              <a:gd name="connsiteX9" fmla="*/ 1918091 w 7500395"/>
              <a:gd name="connsiteY9" fmla="*/ 162751 h 2094302"/>
              <a:gd name="connsiteX10" fmla="*/ 2708263 w 7500395"/>
              <a:gd name="connsiteY10" fmla="*/ 95563 h 2094302"/>
              <a:gd name="connsiteX11" fmla="*/ 2976347 w 7500395"/>
              <a:gd name="connsiteY11" fmla="*/ 1340203 h 2094302"/>
              <a:gd name="connsiteX12" fmla="*/ 3426107 w 7500395"/>
              <a:gd name="connsiteY12" fmla="*/ 1790017 h 2094302"/>
              <a:gd name="connsiteX13" fmla="*/ 3730355 w 7500395"/>
              <a:gd name="connsiteY13" fmla="*/ 2001694 h 2094302"/>
              <a:gd name="connsiteX14" fmla="*/ 4153658 w 7500395"/>
              <a:gd name="connsiteY14" fmla="*/ 1723868 h 2094302"/>
              <a:gd name="connsiteX15" fmla="*/ 4338853 w 7500395"/>
              <a:gd name="connsiteY15" fmla="*/ 1194676 h 2094302"/>
              <a:gd name="connsiteX16" fmla="*/ 4643102 w 7500395"/>
              <a:gd name="connsiteY16" fmla="*/ 996228 h 2094302"/>
              <a:gd name="connsiteX17" fmla="*/ 4775384 w 7500395"/>
              <a:gd name="connsiteY17" fmla="*/ 480266 h 2094302"/>
              <a:gd name="connsiteX18" fmla="*/ 4934123 w 7500395"/>
              <a:gd name="connsiteY18" fmla="*/ 56912 h 2094302"/>
              <a:gd name="connsiteX19" fmla="*/ 5145774 w 7500395"/>
              <a:gd name="connsiteY19" fmla="*/ 705173 h 2094302"/>
              <a:gd name="connsiteX20" fmla="*/ 5397110 w 7500395"/>
              <a:gd name="connsiteY20" fmla="*/ 215670 h 2094302"/>
              <a:gd name="connsiteX21" fmla="*/ 5450023 w 7500395"/>
              <a:gd name="connsiteY21" fmla="*/ 996228 h 2094302"/>
              <a:gd name="connsiteX22" fmla="*/ 5621989 w 7500395"/>
              <a:gd name="connsiteY22" fmla="*/ 1551880 h 2094302"/>
              <a:gd name="connsiteX23" fmla="*/ 5846869 w 7500395"/>
              <a:gd name="connsiteY23" fmla="*/ 1895855 h 2094302"/>
              <a:gd name="connsiteX24" fmla="*/ 6098205 w 7500395"/>
              <a:gd name="connsiteY24" fmla="*/ 1194676 h 2094302"/>
              <a:gd name="connsiteX25" fmla="*/ 6534736 w 7500395"/>
              <a:gd name="connsiteY25" fmla="*/ 1882625 h 2094302"/>
              <a:gd name="connsiteX26" fmla="*/ 7050636 w 7500395"/>
              <a:gd name="connsiteY26" fmla="*/ 440577 h 2094302"/>
              <a:gd name="connsiteX27" fmla="*/ 7500395 w 7500395"/>
              <a:gd name="connsiteY27" fmla="*/ 2094302 h 2094302"/>
              <a:gd name="connsiteX0" fmla="*/ 0 w 7500395"/>
              <a:gd name="connsiteY0" fmla="*/ 2089032 h 2089032"/>
              <a:gd name="connsiteX1" fmla="*/ 277793 w 7500395"/>
              <a:gd name="connsiteY1" fmla="*/ 1771517 h 2089032"/>
              <a:gd name="connsiteX2" fmla="*/ 396847 w 7500395"/>
              <a:gd name="connsiteY2" fmla="*/ 1520151 h 2089032"/>
              <a:gd name="connsiteX3" fmla="*/ 648183 w 7500395"/>
              <a:gd name="connsiteY3" fmla="*/ 1427542 h 2089032"/>
              <a:gd name="connsiteX4" fmla="*/ 727552 w 7500395"/>
              <a:gd name="connsiteY4" fmla="*/ 1017418 h 2089032"/>
              <a:gd name="connsiteX5" fmla="*/ 992116 w 7500395"/>
              <a:gd name="connsiteY5" fmla="*/ 1890585 h 2089032"/>
              <a:gd name="connsiteX6" fmla="*/ 1190539 w 7500395"/>
              <a:gd name="connsiteY6" fmla="*/ 1718598 h 2089032"/>
              <a:gd name="connsiteX7" fmla="*/ 1283137 w 7500395"/>
              <a:gd name="connsiteY7" fmla="*/ 1334933 h 2089032"/>
              <a:gd name="connsiteX8" fmla="*/ 1574157 w 7500395"/>
              <a:gd name="connsiteY8" fmla="*/ 779282 h 2089032"/>
              <a:gd name="connsiteX9" fmla="*/ 1918091 w 7500395"/>
              <a:gd name="connsiteY9" fmla="*/ 157481 h 2089032"/>
              <a:gd name="connsiteX10" fmla="*/ 2708263 w 7500395"/>
              <a:gd name="connsiteY10" fmla="*/ 90293 h 2089032"/>
              <a:gd name="connsiteX11" fmla="*/ 3161867 w 7500395"/>
              <a:gd name="connsiteY11" fmla="*/ 1263588 h 2089032"/>
              <a:gd name="connsiteX12" fmla="*/ 3426107 w 7500395"/>
              <a:gd name="connsiteY12" fmla="*/ 1784747 h 2089032"/>
              <a:gd name="connsiteX13" fmla="*/ 3730355 w 7500395"/>
              <a:gd name="connsiteY13" fmla="*/ 1996424 h 2089032"/>
              <a:gd name="connsiteX14" fmla="*/ 4153658 w 7500395"/>
              <a:gd name="connsiteY14" fmla="*/ 1718598 h 2089032"/>
              <a:gd name="connsiteX15" fmla="*/ 4338853 w 7500395"/>
              <a:gd name="connsiteY15" fmla="*/ 1189406 h 2089032"/>
              <a:gd name="connsiteX16" fmla="*/ 4643102 w 7500395"/>
              <a:gd name="connsiteY16" fmla="*/ 990958 h 2089032"/>
              <a:gd name="connsiteX17" fmla="*/ 4775384 w 7500395"/>
              <a:gd name="connsiteY17" fmla="*/ 474996 h 2089032"/>
              <a:gd name="connsiteX18" fmla="*/ 4934123 w 7500395"/>
              <a:gd name="connsiteY18" fmla="*/ 51642 h 2089032"/>
              <a:gd name="connsiteX19" fmla="*/ 5145774 w 7500395"/>
              <a:gd name="connsiteY19" fmla="*/ 699903 h 2089032"/>
              <a:gd name="connsiteX20" fmla="*/ 5397110 w 7500395"/>
              <a:gd name="connsiteY20" fmla="*/ 210400 h 2089032"/>
              <a:gd name="connsiteX21" fmla="*/ 5450023 w 7500395"/>
              <a:gd name="connsiteY21" fmla="*/ 990958 h 2089032"/>
              <a:gd name="connsiteX22" fmla="*/ 5621989 w 7500395"/>
              <a:gd name="connsiteY22" fmla="*/ 1546610 h 2089032"/>
              <a:gd name="connsiteX23" fmla="*/ 5846869 w 7500395"/>
              <a:gd name="connsiteY23" fmla="*/ 1890585 h 2089032"/>
              <a:gd name="connsiteX24" fmla="*/ 6098205 w 7500395"/>
              <a:gd name="connsiteY24" fmla="*/ 1189406 h 2089032"/>
              <a:gd name="connsiteX25" fmla="*/ 6534736 w 7500395"/>
              <a:gd name="connsiteY25" fmla="*/ 1877355 h 2089032"/>
              <a:gd name="connsiteX26" fmla="*/ 7050636 w 7500395"/>
              <a:gd name="connsiteY26" fmla="*/ 435307 h 2089032"/>
              <a:gd name="connsiteX27" fmla="*/ 7500395 w 7500395"/>
              <a:gd name="connsiteY27" fmla="*/ 2089032 h 2089032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574157 w 7500395"/>
              <a:gd name="connsiteY8" fmla="*/ 730810 h 2040560"/>
              <a:gd name="connsiteX9" fmla="*/ 2246319 w 7500395"/>
              <a:gd name="connsiteY9" fmla="*/ 465732 h 2040560"/>
              <a:gd name="connsiteX10" fmla="*/ 2708263 w 7500395"/>
              <a:gd name="connsiteY10" fmla="*/ 41821 h 2040560"/>
              <a:gd name="connsiteX11" fmla="*/ 3161867 w 7500395"/>
              <a:gd name="connsiteY11" fmla="*/ 1215116 h 2040560"/>
              <a:gd name="connsiteX12" fmla="*/ 3426107 w 7500395"/>
              <a:gd name="connsiteY12" fmla="*/ 1736275 h 2040560"/>
              <a:gd name="connsiteX13" fmla="*/ 3730355 w 7500395"/>
              <a:gd name="connsiteY13" fmla="*/ 1947952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631240 w 7500395"/>
              <a:gd name="connsiteY8" fmla="*/ 816424 h 2040560"/>
              <a:gd name="connsiteX9" fmla="*/ 2246319 w 7500395"/>
              <a:gd name="connsiteY9" fmla="*/ 465732 h 2040560"/>
              <a:gd name="connsiteX10" fmla="*/ 2708263 w 7500395"/>
              <a:gd name="connsiteY10" fmla="*/ 41821 h 2040560"/>
              <a:gd name="connsiteX11" fmla="*/ 3161867 w 7500395"/>
              <a:gd name="connsiteY11" fmla="*/ 1215116 h 2040560"/>
              <a:gd name="connsiteX12" fmla="*/ 3426107 w 7500395"/>
              <a:gd name="connsiteY12" fmla="*/ 1736275 h 2040560"/>
              <a:gd name="connsiteX13" fmla="*/ 3730355 w 7500395"/>
              <a:gd name="connsiteY13" fmla="*/ 1947952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90644 h 2090644"/>
              <a:gd name="connsiteX1" fmla="*/ 277793 w 7500395"/>
              <a:gd name="connsiteY1" fmla="*/ 1773129 h 2090644"/>
              <a:gd name="connsiteX2" fmla="*/ 396847 w 7500395"/>
              <a:gd name="connsiteY2" fmla="*/ 1521763 h 2090644"/>
              <a:gd name="connsiteX3" fmla="*/ 648183 w 7500395"/>
              <a:gd name="connsiteY3" fmla="*/ 1429154 h 2090644"/>
              <a:gd name="connsiteX4" fmla="*/ 727552 w 7500395"/>
              <a:gd name="connsiteY4" fmla="*/ 1019030 h 2090644"/>
              <a:gd name="connsiteX5" fmla="*/ 992116 w 7500395"/>
              <a:gd name="connsiteY5" fmla="*/ 1892197 h 2090644"/>
              <a:gd name="connsiteX6" fmla="*/ 1190539 w 7500395"/>
              <a:gd name="connsiteY6" fmla="*/ 1720210 h 2090644"/>
              <a:gd name="connsiteX7" fmla="*/ 1283137 w 7500395"/>
              <a:gd name="connsiteY7" fmla="*/ 1336545 h 2090644"/>
              <a:gd name="connsiteX8" fmla="*/ 1631240 w 7500395"/>
              <a:gd name="connsiteY8" fmla="*/ 866508 h 2090644"/>
              <a:gd name="connsiteX9" fmla="*/ 2246319 w 7500395"/>
              <a:gd name="connsiteY9" fmla="*/ 515816 h 2090644"/>
              <a:gd name="connsiteX10" fmla="*/ 3193469 w 7500395"/>
              <a:gd name="connsiteY10" fmla="*/ 20560 h 2090644"/>
              <a:gd name="connsiteX11" fmla="*/ 3161867 w 7500395"/>
              <a:gd name="connsiteY11" fmla="*/ 1265200 h 2090644"/>
              <a:gd name="connsiteX12" fmla="*/ 3426107 w 7500395"/>
              <a:gd name="connsiteY12" fmla="*/ 1786359 h 2090644"/>
              <a:gd name="connsiteX13" fmla="*/ 3730355 w 7500395"/>
              <a:gd name="connsiteY13" fmla="*/ 1998036 h 2090644"/>
              <a:gd name="connsiteX14" fmla="*/ 4153658 w 7500395"/>
              <a:gd name="connsiteY14" fmla="*/ 1720210 h 2090644"/>
              <a:gd name="connsiteX15" fmla="*/ 4338853 w 7500395"/>
              <a:gd name="connsiteY15" fmla="*/ 1191018 h 2090644"/>
              <a:gd name="connsiteX16" fmla="*/ 4643102 w 7500395"/>
              <a:gd name="connsiteY16" fmla="*/ 992570 h 2090644"/>
              <a:gd name="connsiteX17" fmla="*/ 4775384 w 7500395"/>
              <a:gd name="connsiteY17" fmla="*/ 476608 h 2090644"/>
              <a:gd name="connsiteX18" fmla="*/ 4934123 w 7500395"/>
              <a:gd name="connsiteY18" fmla="*/ 53254 h 2090644"/>
              <a:gd name="connsiteX19" fmla="*/ 5145774 w 7500395"/>
              <a:gd name="connsiteY19" fmla="*/ 701515 h 2090644"/>
              <a:gd name="connsiteX20" fmla="*/ 5397110 w 7500395"/>
              <a:gd name="connsiteY20" fmla="*/ 212012 h 2090644"/>
              <a:gd name="connsiteX21" fmla="*/ 5450023 w 7500395"/>
              <a:gd name="connsiteY21" fmla="*/ 992570 h 2090644"/>
              <a:gd name="connsiteX22" fmla="*/ 5621989 w 7500395"/>
              <a:gd name="connsiteY22" fmla="*/ 1548222 h 2090644"/>
              <a:gd name="connsiteX23" fmla="*/ 5846869 w 7500395"/>
              <a:gd name="connsiteY23" fmla="*/ 1892197 h 2090644"/>
              <a:gd name="connsiteX24" fmla="*/ 6098205 w 7500395"/>
              <a:gd name="connsiteY24" fmla="*/ 1191018 h 2090644"/>
              <a:gd name="connsiteX25" fmla="*/ 6534736 w 7500395"/>
              <a:gd name="connsiteY25" fmla="*/ 1878967 h 2090644"/>
              <a:gd name="connsiteX26" fmla="*/ 7050636 w 7500395"/>
              <a:gd name="connsiteY26" fmla="*/ 436919 h 2090644"/>
              <a:gd name="connsiteX27" fmla="*/ 7500395 w 7500395"/>
              <a:gd name="connsiteY27" fmla="*/ 2090644 h 2090644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426107 w 7500395"/>
              <a:gd name="connsiteY12" fmla="*/ 1782653 h 2086938"/>
              <a:gd name="connsiteX13" fmla="*/ 3730355 w 7500395"/>
              <a:gd name="connsiteY13" fmla="*/ 1994330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568814 w 7500395"/>
              <a:gd name="connsiteY12" fmla="*/ 1711309 h 2086938"/>
              <a:gd name="connsiteX13" fmla="*/ 3730355 w 7500395"/>
              <a:gd name="connsiteY13" fmla="*/ 1994330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568814 w 7500395"/>
              <a:gd name="connsiteY12" fmla="*/ 1711309 h 2086938"/>
              <a:gd name="connsiteX13" fmla="*/ 3801709 w 7500395"/>
              <a:gd name="connsiteY13" fmla="*/ 1951523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73044 h 2073044"/>
              <a:gd name="connsiteX1" fmla="*/ 277793 w 7500395"/>
              <a:gd name="connsiteY1" fmla="*/ 1755529 h 2073044"/>
              <a:gd name="connsiteX2" fmla="*/ 396847 w 7500395"/>
              <a:gd name="connsiteY2" fmla="*/ 1504163 h 2073044"/>
              <a:gd name="connsiteX3" fmla="*/ 648183 w 7500395"/>
              <a:gd name="connsiteY3" fmla="*/ 1411554 h 2073044"/>
              <a:gd name="connsiteX4" fmla="*/ 727552 w 7500395"/>
              <a:gd name="connsiteY4" fmla="*/ 1001430 h 2073044"/>
              <a:gd name="connsiteX5" fmla="*/ 992116 w 7500395"/>
              <a:gd name="connsiteY5" fmla="*/ 1874597 h 2073044"/>
              <a:gd name="connsiteX6" fmla="*/ 1190539 w 7500395"/>
              <a:gd name="connsiteY6" fmla="*/ 1702610 h 2073044"/>
              <a:gd name="connsiteX7" fmla="*/ 1283137 w 7500395"/>
              <a:gd name="connsiteY7" fmla="*/ 1318945 h 2073044"/>
              <a:gd name="connsiteX8" fmla="*/ 1631240 w 7500395"/>
              <a:gd name="connsiteY8" fmla="*/ 848908 h 2073044"/>
              <a:gd name="connsiteX9" fmla="*/ 2246319 w 7500395"/>
              <a:gd name="connsiteY9" fmla="*/ 498216 h 2073044"/>
              <a:gd name="connsiteX10" fmla="*/ 3150656 w 7500395"/>
              <a:gd name="connsiteY10" fmla="*/ 17229 h 2073044"/>
              <a:gd name="connsiteX11" fmla="*/ 3404470 w 7500395"/>
              <a:gd name="connsiteY11" fmla="*/ 1161987 h 2073044"/>
              <a:gd name="connsiteX12" fmla="*/ 3568814 w 7500395"/>
              <a:gd name="connsiteY12" fmla="*/ 1697415 h 2073044"/>
              <a:gd name="connsiteX13" fmla="*/ 3801709 w 7500395"/>
              <a:gd name="connsiteY13" fmla="*/ 1937629 h 2073044"/>
              <a:gd name="connsiteX14" fmla="*/ 4153658 w 7500395"/>
              <a:gd name="connsiteY14" fmla="*/ 1702610 h 2073044"/>
              <a:gd name="connsiteX15" fmla="*/ 4338853 w 7500395"/>
              <a:gd name="connsiteY15" fmla="*/ 1173418 h 2073044"/>
              <a:gd name="connsiteX16" fmla="*/ 4643102 w 7500395"/>
              <a:gd name="connsiteY16" fmla="*/ 974970 h 2073044"/>
              <a:gd name="connsiteX17" fmla="*/ 4775384 w 7500395"/>
              <a:gd name="connsiteY17" fmla="*/ 459008 h 2073044"/>
              <a:gd name="connsiteX18" fmla="*/ 4934123 w 7500395"/>
              <a:gd name="connsiteY18" fmla="*/ 35654 h 2073044"/>
              <a:gd name="connsiteX19" fmla="*/ 5145774 w 7500395"/>
              <a:gd name="connsiteY19" fmla="*/ 683915 h 2073044"/>
              <a:gd name="connsiteX20" fmla="*/ 5397110 w 7500395"/>
              <a:gd name="connsiteY20" fmla="*/ 194412 h 2073044"/>
              <a:gd name="connsiteX21" fmla="*/ 5450023 w 7500395"/>
              <a:gd name="connsiteY21" fmla="*/ 974970 h 2073044"/>
              <a:gd name="connsiteX22" fmla="*/ 5621989 w 7500395"/>
              <a:gd name="connsiteY22" fmla="*/ 1530622 h 2073044"/>
              <a:gd name="connsiteX23" fmla="*/ 5846869 w 7500395"/>
              <a:gd name="connsiteY23" fmla="*/ 1874597 h 2073044"/>
              <a:gd name="connsiteX24" fmla="*/ 6098205 w 7500395"/>
              <a:gd name="connsiteY24" fmla="*/ 1173418 h 2073044"/>
              <a:gd name="connsiteX25" fmla="*/ 6534736 w 7500395"/>
              <a:gd name="connsiteY25" fmla="*/ 1861367 h 2073044"/>
              <a:gd name="connsiteX26" fmla="*/ 7050636 w 7500395"/>
              <a:gd name="connsiteY26" fmla="*/ 419319 h 2073044"/>
              <a:gd name="connsiteX27" fmla="*/ 7500395 w 7500395"/>
              <a:gd name="connsiteY27" fmla="*/ 2073044 h 2073044"/>
              <a:gd name="connsiteX0" fmla="*/ 0 w 7500395"/>
              <a:gd name="connsiteY0" fmla="*/ 2074716 h 2074716"/>
              <a:gd name="connsiteX1" fmla="*/ 277793 w 7500395"/>
              <a:gd name="connsiteY1" fmla="*/ 1757201 h 2074716"/>
              <a:gd name="connsiteX2" fmla="*/ 396847 w 7500395"/>
              <a:gd name="connsiteY2" fmla="*/ 1505835 h 2074716"/>
              <a:gd name="connsiteX3" fmla="*/ 648183 w 7500395"/>
              <a:gd name="connsiteY3" fmla="*/ 1413226 h 2074716"/>
              <a:gd name="connsiteX4" fmla="*/ 727552 w 7500395"/>
              <a:gd name="connsiteY4" fmla="*/ 1003102 h 2074716"/>
              <a:gd name="connsiteX5" fmla="*/ 992116 w 7500395"/>
              <a:gd name="connsiteY5" fmla="*/ 1876269 h 2074716"/>
              <a:gd name="connsiteX6" fmla="*/ 1190539 w 7500395"/>
              <a:gd name="connsiteY6" fmla="*/ 1704282 h 2074716"/>
              <a:gd name="connsiteX7" fmla="*/ 1283137 w 7500395"/>
              <a:gd name="connsiteY7" fmla="*/ 1320617 h 2074716"/>
              <a:gd name="connsiteX8" fmla="*/ 1731135 w 7500395"/>
              <a:gd name="connsiteY8" fmla="*/ 1150227 h 2074716"/>
              <a:gd name="connsiteX9" fmla="*/ 2246319 w 7500395"/>
              <a:gd name="connsiteY9" fmla="*/ 499888 h 2074716"/>
              <a:gd name="connsiteX10" fmla="*/ 3150656 w 7500395"/>
              <a:gd name="connsiteY10" fmla="*/ 18901 h 2074716"/>
              <a:gd name="connsiteX11" fmla="*/ 3404470 w 7500395"/>
              <a:gd name="connsiteY11" fmla="*/ 1163659 h 2074716"/>
              <a:gd name="connsiteX12" fmla="*/ 3568814 w 7500395"/>
              <a:gd name="connsiteY12" fmla="*/ 1699087 h 2074716"/>
              <a:gd name="connsiteX13" fmla="*/ 3801709 w 7500395"/>
              <a:gd name="connsiteY13" fmla="*/ 1939301 h 2074716"/>
              <a:gd name="connsiteX14" fmla="*/ 4153658 w 7500395"/>
              <a:gd name="connsiteY14" fmla="*/ 1704282 h 2074716"/>
              <a:gd name="connsiteX15" fmla="*/ 4338853 w 7500395"/>
              <a:gd name="connsiteY15" fmla="*/ 1175090 h 2074716"/>
              <a:gd name="connsiteX16" fmla="*/ 4643102 w 7500395"/>
              <a:gd name="connsiteY16" fmla="*/ 976642 h 2074716"/>
              <a:gd name="connsiteX17" fmla="*/ 4775384 w 7500395"/>
              <a:gd name="connsiteY17" fmla="*/ 460680 h 2074716"/>
              <a:gd name="connsiteX18" fmla="*/ 4934123 w 7500395"/>
              <a:gd name="connsiteY18" fmla="*/ 37326 h 2074716"/>
              <a:gd name="connsiteX19" fmla="*/ 5145774 w 7500395"/>
              <a:gd name="connsiteY19" fmla="*/ 685587 h 2074716"/>
              <a:gd name="connsiteX20" fmla="*/ 5397110 w 7500395"/>
              <a:gd name="connsiteY20" fmla="*/ 196084 h 2074716"/>
              <a:gd name="connsiteX21" fmla="*/ 5450023 w 7500395"/>
              <a:gd name="connsiteY21" fmla="*/ 976642 h 2074716"/>
              <a:gd name="connsiteX22" fmla="*/ 5621989 w 7500395"/>
              <a:gd name="connsiteY22" fmla="*/ 1532294 h 2074716"/>
              <a:gd name="connsiteX23" fmla="*/ 5846869 w 7500395"/>
              <a:gd name="connsiteY23" fmla="*/ 1876269 h 2074716"/>
              <a:gd name="connsiteX24" fmla="*/ 6098205 w 7500395"/>
              <a:gd name="connsiteY24" fmla="*/ 1175090 h 2074716"/>
              <a:gd name="connsiteX25" fmla="*/ 6534736 w 7500395"/>
              <a:gd name="connsiteY25" fmla="*/ 1863039 h 2074716"/>
              <a:gd name="connsiteX26" fmla="*/ 7050636 w 7500395"/>
              <a:gd name="connsiteY26" fmla="*/ 420991 h 2074716"/>
              <a:gd name="connsiteX27" fmla="*/ 7500395 w 7500395"/>
              <a:gd name="connsiteY27" fmla="*/ 2074716 h 2074716"/>
              <a:gd name="connsiteX0" fmla="*/ 0 w 7500395"/>
              <a:gd name="connsiteY0" fmla="*/ 2144018 h 2144018"/>
              <a:gd name="connsiteX1" fmla="*/ 277793 w 7500395"/>
              <a:gd name="connsiteY1" fmla="*/ 1826503 h 2144018"/>
              <a:gd name="connsiteX2" fmla="*/ 396847 w 7500395"/>
              <a:gd name="connsiteY2" fmla="*/ 1575137 h 2144018"/>
              <a:gd name="connsiteX3" fmla="*/ 648183 w 7500395"/>
              <a:gd name="connsiteY3" fmla="*/ 1482528 h 2144018"/>
              <a:gd name="connsiteX4" fmla="*/ 727552 w 7500395"/>
              <a:gd name="connsiteY4" fmla="*/ 1072404 h 2144018"/>
              <a:gd name="connsiteX5" fmla="*/ 992116 w 7500395"/>
              <a:gd name="connsiteY5" fmla="*/ 1945571 h 2144018"/>
              <a:gd name="connsiteX6" fmla="*/ 1190539 w 7500395"/>
              <a:gd name="connsiteY6" fmla="*/ 1773584 h 2144018"/>
              <a:gd name="connsiteX7" fmla="*/ 1283137 w 7500395"/>
              <a:gd name="connsiteY7" fmla="*/ 1389919 h 2144018"/>
              <a:gd name="connsiteX8" fmla="*/ 1731135 w 7500395"/>
              <a:gd name="connsiteY8" fmla="*/ 1219529 h 2144018"/>
              <a:gd name="connsiteX9" fmla="*/ 2246319 w 7500395"/>
              <a:gd name="connsiteY9" fmla="*/ 569190 h 2144018"/>
              <a:gd name="connsiteX10" fmla="*/ 3421800 w 7500395"/>
              <a:gd name="connsiteY10" fmla="*/ 16858 h 2144018"/>
              <a:gd name="connsiteX11" fmla="*/ 3404470 w 7500395"/>
              <a:gd name="connsiteY11" fmla="*/ 1232961 h 2144018"/>
              <a:gd name="connsiteX12" fmla="*/ 3568814 w 7500395"/>
              <a:gd name="connsiteY12" fmla="*/ 1768389 h 2144018"/>
              <a:gd name="connsiteX13" fmla="*/ 3801709 w 7500395"/>
              <a:gd name="connsiteY13" fmla="*/ 2008603 h 2144018"/>
              <a:gd name="connsiteX14" fmla="*/ 4153658 w 7500395"/>
              <a:gd name="connsiteY14" fmla="*/ 1773584 h 2144018"/>
              <a:gd name="connsiteX15" fmla="*/ 4338853 w 7500395"/>
              <a:gd name="connsiteY15" fmla="*/ 1244392 h 2144018"/>
              <a:gd name="connsiteX16" fmla="*/ 4643102 w 7500395"/>
              <a:gd name="connsiteY16" fmla="*/ 1045944 h 2144018"/>
              <a:gd name="connsiteX17" fmla="*/ 4775384 w 7500395"/>
              <a:gd name="connsiteY17" fmla="*/ 529982 h 2144018"/>
              <a:gd name="connsiteX18" fmla="*/ 4934123 w 7500395"/>
              <a:gd name="connsiteY18" fmla="*/ 106628 h 2144018"/>
              <a:gd name="connsiteX19" fmla="*/ 5145774 w 7500395"/>
              <a:gd name="connsiteY19" fmla="*/ 754889 h 2144018"/>
              <a:gd name="connsiteX20" fmla="*/ 5397110 w 7500395"/>
              <a:gd name="connsiteY20" fmla="*/ 265386 h 2144018"/>
              <a:gd name="connsiteX21" fmla="*/ 5450023 w 7500395"/>
              <a:gd name="connsiteY21" fmla="*/ 1045944 h 2144018"/>
              <a:gd name="connsiteX22" fmla="*/ 5621989 w 7500395"/>
              <a:gd name="connsiteY22" fmla="*/ 1601596 h 2144018"/>
              <a:gd name="connsiteX23" fmla="*/ 5846869 w 7500395"/>
              <a:gd name="connsiteY23" fmla="*/ 1945571 h 2144018"/>
              <a:gd name="connsiteX24" fmla="*/ 6098205 w 7500395"/>
              <a:gd name="connsiteY24" fmla="*/ 1244392 h 2144018"/>
              <a:gd name="connsiteX25" fmla="*/ 6534736 w 7500395"/>
              <a:gd name="connsiteY25" fmla="*/ 1932341 h 2144018"/>
              <a:gd name="connsiteX26" fmla="*/ 7050636 w 7500395"/>
              <a:gd name="connsiteY26" fmla="*/ 490293 h 2144018"/>
              <a:gd name="connsiteX27" fmla="*/ 7500395 w 7500395"/>
              <a:gd name="connsiteY27" fmla="*/ 2144018 h 2144018"/>
              <a:gd name="connsiteX0" fmla="*/ 0 w 7500395"/>
              <a:gd name="connsiteY0" fmla="*/ 2140006 h 2140006"/>
              <a:gd name="connsiteX1" fmla="*/ 277793 w 7500395"/>
              <a:gd name="connsiteY1" fmla="*/ 1822491 h 2140006"/>
              <a:gd name="connsiteX2" fmla="*/ 396847 w 7500395"/>
              <a:gd name="connsiteY2" fmla="*/ 1571125 h 2140006"/>
              <a:gd name="connsiteX3" fmla="*/ 648183 w 7500395"/>
              <a:gd name="connsiteY3" fmla="*/ 1478516 h 2140006"/>
              <a:gd name="connsiteX4" fmla="*/ 727552 w 7500395"/>
              <a:gd name="connsiteY4" fmla="*/ 1068392 h 2140006"/>
              <a:gd name="connsiteX5" fmla="*/ 992116 w 7500395"/>
              <a:gd name="connsiteY5" fmla="*/ 1941559 h 2140006"/>
              <a:gd name="connsiteX6" fmla="*/ 1190539 w 7500395"/>
              <a:gd name="connsiteY6" fmla="*/ 1769572 h 2140006"/>
              <a:gd name="connsiteX7" fmla="*/ 1283137 w 7500395"/>
              <a:gd name="connsiteY7" fmla="*/ 1385907 h 2140006"/>
              <a:gd name="connsiteX8" fmla="*/ 1731135 w 7500395"/>
              <a:gd name="connsiteY8" fmla="*/ 1215517 h 2140006"/>
              <a:gd name="connsiteX9" fmla="*/ 2246319 w 7500395"/>
              <a:gd name="connsiteY9" fmla="*/ 565178 h 2140006"/>
              <a:gd name="connsiteX10" fmla="*/ 3421800 w 7500395"/>
              <a:gd name="connsiteY10" fmla="*/ 12846 h 2140006"/>
              <a:gd name="connsiteX11" fmla="*/ 3547177 w 7500395"/>
              <a:gd name="connsiteY11" fmla="*/ 1129066 h 2140006"/>
              <a:gd name="connsiteX12" fmla="*/ 3568814 w 7500395"/>
              <a:gd name="connsiteY12" fmla="*/ 1764377 h 2140006"/>
              <a:gd name="connsiteX13" fmla="*/ 3801709 w 7500395"/>
              <a:gd name="connsiteY13" fmla="*/ 2004591 h 2140006"/>
              <a:gd name="connsiteX14" fmla="*/ 4153658 w 7500395"/>
              <a:gd name="connsiteY14" fmla="*/ 1769572 h 2140006"/>
              <a:gd name="connsiteX15" fmla="*/ 4338853 w 7500395"/>
              <a:gd name="connsiteY15" fmla="*/ 1240380 h 2140006"/>
              <a:gd name="connsiteX16" fmla="*/ 4643102 w 7500395"/>
              <a:gd name="connsiteY16" fmla="*/ 1041932 h 2140006"/>
              <a:gd name="connsiteX17" fmla="*/ 4775384 w 7500395"/>
              <a:gd name="connsiteY17" fmla="*/ 525970 h 2140006"/>
              <a:gd name="connsiteX18" fmla="*/ 4934123 w 7500395"/>
              <a:gd name="connsiteY18" fmla="*/ 102616 h 2140006"/>
              <a:gd name="connsiteX19" fmla="*/ 5145774 w 7500395"/>
              <a:gd name="connsiteY19" fmla="*/ 750877 h 2140006"/>
              <a:gd name="connsiteX20" fmla="*/ 5397110 w 7500395"/>
              <a:gd name="connsiteY20" fmla="*/ 261374 h 2140006"/>
              <a:gd name="connsiteX21" fmla="*/ 5450023 w 7500395"/>
              <a:gd name="connsiteY21" fmla="*/ 1041932 h 2140006"/>
              <a:gd name="connsiteX22" fmla="*/ 5621989 w 7500395"/>
              <a:gd name="connsiteY22" fmla="*/ 1597584 h 2140006"/>
              <a:gd name="connsiteX23" fmla="*/ 5846869 w 7500395"/>
              <a:gd name="connsiteY23" fmla="*/ 1941559 h 2140006"/>
              <a:gd name="connsiteX24" fmla="*/ 6098205 w 7500395"/>
              <a:gd name="connsiteY24" fmla="*/ 1240380 h 2140006"/>
              <a:gd name="connsiteX25" fmla="*/ 6534736 w 7500395"/>
              <a:gd name="connsiteY25" fmla="*/ 1928329 h 2140006"/>
              <a:gd name="connsiteX26" fmla="*/ 7050636 w 7500395"/>
              <a:gd name="connsiteY26" fmla="*/ 486281 h 2140006"/>
              <a:gd name="connsiteX27" fmla="*/ 7500395 w 7500395"/>
              <a:gd name="connsiteY27" fmla="*/ 2140006 h 2140006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731135 w 7500395"/>
              <a:gd name="connsiteY8" fmla="*/ 1116071 h 2040560"/>
              <a:gd name="connsiteX9" fmla="*/ 2246319 w 7500395"/>
              <a:gd name="connsiteY9" fmla="*/ 465732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709113 w 7500395"/>
              <a:gd name="connsiteY9" fmla="*/ 657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2024212 w 7500395"/>
              <a:gd name="connsiteY8" fmla="*/ 1018378 h 2040560"/>
              <a:gd name="connsiteX9" fmla="*/ 2709113 w 7500395"/>
              <a:gd name="connsiteY9" fmla="*/ 657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606959 w 7500395"/>
              <a:gd name="connsiteY7" fmla="*/ 1227845 h 2040560"/>
              <a:gd name="connsiteX8" fmla="*/ 2024212 w 7500395"/>
              <a:gd name="connsiteY8" fmla="*/ 1018378 h 2040560"/>
              <a:gd name="connsiteX9" fmla="*/ 2709113 w 7500395"/>
              <a:gd name="connsiteY9" fmla="*/ 657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2024212 w 7500395"/>
              <a:gd name="connsiteY7" fmla="*/ 1018378 h 2040560"/>
              <a:gd name="connsiteX8" fmla="*/ 2709113 w 7500395"/>
              <a:gd name="connsiteY8" fmla="*/ 657148 h 2040560"/>
              <a:gd name="connsiteX9" fmla="*/ 3293363 w 7500395"/>
              <a:gd name="connsiteY9" fmla="*/ 241585 h 2040560"/>
              <a:gd name="connsiteX10" fmla="*/ 3547177 w 7500395"/>
              <a:gd name="connsiteY10" fmla="*/ 1029620 h 2040560"/>
              <a:gd name="connsiteX11" fmla="*/ 3640168 w 7500395"/>
              <a:gd name="connsiteY11" fmla="*/ 1622124 h 2040560"/>
              <a:gd name="connsiteX12" fmla="*/ 3801709 w 7500395"/>
              <a:gd name="connsiteY12" fmla="*/ 1905145 h 2040560"/>
              <a:gd name="connsiteX13" fmla="*/ 4153658 w 7500395"/>
              <a:gd name="connsiteY13" fmla="*/ 1670126 h 2040560"/>
              <a:gd name="connsiteX14" fmla="*/ 4338853 w 7500395"/>
              <a:gd name="connsiteY14" fmla="*/ 1140934 h 2040560"/>
              <a:gd name="connsiteX15" fmla="*/ 4643102 w 7500395"/>
              <a:gd name="connsiteY15" fmla="*/ 942486 h 2040560"/>
              <a:gd name="connsiteX16" fmla="*/ 4775384 w 7500395"/>
              <a:gd name="connsiteY16" fmla="*/ 426524 h 2040560"/>
              <a:gd name="connsiteX17" fmla="*/ 4934123 w 7500395"/>
              <a:gd name="connsiteY17" fmla="*/ 3170 h 2040560"/>
              <a:gd name="connsiteX18" fmla="*/ 5145774 w 7500395"/>
              <a:gd name="connsiteY18" fmla="*/ 651431 h 2040560"/>
              <a:gd name="connsiteX19" fmla="*/ 5397110 w 7500395"/>
              <a:gd name="connsiteY19" fmla="*/ 161928 h 2040560"/>
              <a:gd name="connsiteX20" fmla="*/ 5450023 w 7500395"/>
              <a:gd name="connsiteY20" fmla="*/ 942486 h 2040560"/>
              <a:gd name="connsiteX21" fmla="*/ 5621989 w 7500395"/>
              <a:gd name="connsiteY21" fmla="*/ 1498138 h 2040560"/>
              <a:gd name="connsiteX22" fmla="*/ 5846869 w 7500395"/>
              <a:gd name="connsiteY22" fmla="*/ 1842113 h 2040560"/>
              <a:gd name="connsiteX23" fmla="*/ 6098205 w 7500395"/>
              <a:gd name="connsiteY23" fmla="*/ 1140934 h 2040560"/>
              <a:gd name="connsiteX24" fmla="*/ 6534736 w 7500395"/>
              <a:gd name="connsiteY24" fmla="*/ 1828883 h 2040560"/>
              <a:gd name="connsiteX25" fmla="*/ 7050636 w 7500395"/>
              <a:gd name="connsiteY25" fmla="*/ 386835 h 2040560"/>
              <a:gd name="connsiteX26" fmla="*/ 7500395 w 7500395"/>
              <a:gd name="connsiteY26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190539 w 7500395"/>
              <a:gd name="connsiteY5" fmla="*/ 1670126 h 2040560"/>
              <a:gd name="connsiteX6" fmla="*/ 2024212 w 7500395"/>
              <a:gd name="connsiteY6" fmla="*/ 1018378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679001 w 7500395"/>
              <a:gd name="connsiteY5" fmla="*/ 1162126 h 2040560"/>
              <a:gd name="connsiteX6" fmla="*/ 2024212 w 7500395"/>
              <a:gd name="connsiteY6" fmla="*/ 1018378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679001 w 7500395"/>
              <a:gd name="connsiteY5" fmla="*/ 1162126 h 2040560"/>
              <a:gd name="connsiteX6" fmla="*/ 2102366 w 7500395"/>
              <a:gd name="connsiteY6" fmla="*/ 803455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679001 w 7500395"/>
              <a:gd name="connsiteY5" fmla="*/ 1162126 h 2040560"/>
              <a:gd name="connsiteX6" fmla="*/ 2063289 w 7500395"/>
              <a:gd name="connsiteY6" fmla="*/ 998840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327309 w 7500395"/>
              <a:gd name="connsiteY5" fmla="*/ 1455202 h 2040560"/>
              <a:gd name="connsiteX6" fmla="*/ 2063289 w 7500395"/>
              <a:gd name="connsiteY6" fmla="*/ 998840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327309 w 7500395"/>
              <a:gd name="connsiteY5" fmla="*/ 1455202 h 2040560"/>
              <a:gd name="connsiteX6" fmla="*/ 2082827 w 7500395"/>
              <a:gd name="connsiteY6" fmla="*/ 1057455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679501 w 7500395"/>
              <a:gd name="connsiteY4" fmla="*/ 1763959 h 2040560"/>
              <a:gd name="connsiteX5" fmla="*/ 1327309 w 7500395"/>
              <a:gd name="connsiteY5" fmla="*/ 1455202 h 2040560"/>
              <a:gd name="connsiteX6" fmla="*/ 2082827 w 7500395"/>
              <a:gd name="connsiteY6" fmla="*/ 1057455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862449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199639 w 7500395"/>
              <a:gd name="connsiteY1" fmla="*/ 1723045 h 2040560"/>
              <a:gd name="connsiteX2" fmla="*/ 455462 w 7500395"/>
              <a:gd name="connsiteY2" fmla="*/ 1862449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199639 w 7500395"/>
              <a:gd name="connsiteY1" fmla="*/ 1723045 h 2040560"/>
              <a:gd name="connsiteX2" fmla="*/ 396847 w 7500395"/>
              <a:gd name="connsiteY2" fmla="*/ 1881987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199639 w 7500395"/>
              <a:gd name="connsiteY1" fmla="*/ 1703507 h 2040560"/>
              <a:gd name="connsiteX2" fmla="*/ 396847 w 7500395"/>
              <a:gd name="connsiteY2" fmla="*/ 1881987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00395" h="2040560">
                <a:moveTo>
                  <a:pt x="0" y="2040560"/>
                </a:moveTo>
                <a:cubicBezTo>
                  <a:pt x="105826" y="1929209"/>
                  <a:pt x="133498" y="1729936"/>
                  <a:pt x="199639" y="1703507"/>
                </a:cubicBezTo>
                <a:cubicBezTo>
                  <a:pt x="265780" y="1677078"/>
                  <a:pt x="316870" y="1871912"/>
                  <a:pt x="396847" y="1881987"/>
                </a:cubicBezTo>
                <a:cubicBezTo>
                  <a:pt x="476824" y="1892062"/>
                  <a:pt x="524424" y="1835090"/>
                  <a:pt x="679501" y="1763959"/>
                </a:cubicBezTo>
                <a:cubicBezTo>
                  <a:pt x="834578" y="1692828"/>
                  <a:pt x="1093421" y="1572953"/>
                  <a:pt x="1327309" y="1455202"/>
                </a:cubicBezTo>
                <a:cubicBezTo>
                  <a:pt x="1561197" y="1337451"/>
                  <a:pt x="1852526" y="1190464"/>
                  <a:pt x="2082827" y="1057455"/>
                </a:cubicBezTo>
                <a:cubicBezTo>
                  <a:pt x="2313128" y="924446"/>
                  <a:pt x="2507357" y="793126"/>
                  <a:pt x="2709113" y="657148"/>
                </a:cubicBezTo>
                <a:cubicBezTo>
                  <a:pt x="2910869" y="521170"/>
                  <a:pt x="3153686" y="179506"/>
                  <a:pt x="3293363" y="241585"/>
                </a:cubicBezTo>
                <a:cubicBezTo>
                  <a:pt x="3433040" y="303664"/>
                  <a:pt x="3489376" y="799530"/>
                  <a:pt x="3547177" y="1029620"/>
                </a:cubicBezTo>
                <a:cubicBezTo>
                  <a:pt x="3604978" y="1259710"/>
                  <a:pt x="3597746" y="1476203"/>
                  <a:pt x="3640168" y="1622124"/>
                </a:cubicBezTo>
                <a:cubicBezTo>
                  <a:pt x="3682590" y="1768045"/>
                  <a:pt x="3716127" y="1897145"/>
                  <a:pt x="3801709" y="1905145"/>
                </a:cubicBezTo>
                <a:cubicBezTo>
                  <a:pt x="3887291" y="1913145"/>
                  <a:pt x="4064134" y="1797494"/>
                  <a:pt x="4153658" y="1670126"/>
                </a:cubicBezTo>
                <a:cubicBezTo>
                  <a:pt x="4243182" y="1542758"/>
                  <a:pt x="4257279" y="1262207"/>
                  <a:pt x="4338853" y="1140934"/>
                </a:cubicBezTo>
                <a:cubicBezTo>
                  <a:pt x="4420427" y="1019661"/>
                  <a:pt x="4570347" y="1061554"/>
                  <a:pt x="4643102" y="942486"/>
                </a:cubicBezTo>
                <a:cubicBezTo>
                  <a:pt x="4715857" y="823418"/>
                  <a:pt x="4726880" y="583077"/>
                  <a:pt x="4775384" y="426524"/>
                </a:cubicBezTo>
                <a:cubicBezTo>
                  <a:pt x="4823888" y="269971"/>
                  <a:pt x="4872391" y="-34314"/>
                  <a:pt x="4934123" y="3170"/>
                </a:cubicBezTo>
                <a:cubicBezTo>
                  <a:pt x="4995855" y="40654"/>
                  <a:pt x="5068610" y="624971"/>
                  <a:pt x="5145774" y="651431"/>
                </a:cubicBezTo>
                <a:cubicBezTo>
                  <a:pt x="5222938" y="677891"/>
                  <a:pt x="5346402" y="113419"/>
                  <a:pt x="5397110" y="161928"/>
                </a:cubicBezTo>
                <a:cubicBezTo>
                  <a:pt x="5447818" y="210437"/>
                  <a:pt x="5412543" y="719784"/>
                  <a:pt x="5450023" y="942486"/>
                </a:cubicBezTo>
                <a:cubicBezTo>
                  <a:pt x="5487503" y="1165188"/>
                  <a:pt x="5555848" y="1348200"/>
                  <a:pt x="5621989" y="1498138"/>
                </a:cubicBezTo>
                <a:cubicBezTo>
                  <a:pt x="5688130" y="1648076"/>
                  <a:pt x="5767500" y="1901647"/>
                  <a:pt x="5846869" y="1842113"/>
                </a:cubicBezTo>
                <a:cubicBezTo>
                  <a:pt x="5926238" y="1782579"/>
                  <a:pt x="5983561" y="1143139"/>
                  <a:pt x="6098205" y="1140934"/>
                </a:cubicBezTo>
                <a:cubicBezTo>
                  <a:pt x="6212849" y="1138729"/>
                  <a:pt x="6375998" y="1954566"/>
                  <a:pt x="6534736" y="1828883"/>
                </a:cubicBezTo>
                <a:cubicBezTo>
                  <a:pt x="6693474" y="1703200"/>
                  <a:pt x="6889693" y="351555"/>
                  <a:pt x="7050636" y="386835"/>
                </a:cubicBezTo>
                <a:cubicBezTo>
                  <a:pt x="7211579" y="422114"/>
                  <a:pt x="7355987" y="1231337"/>
                  <a:pt x="7500395" y="2040560"/>
                </a:cubicBezTo>
              </a:path>
            </a:pathLst>
          </a:cu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960044" y="4006726"/>
            <a:ext cx="3081914" cy="107301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Know only that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u="sng" dirty="0">
                <a:solidFill>
                  <a:schemeClr val="accent6">
                    <a:lumMod val="75000"/>
                  </a:schemeClr>
                </a:solidFill>
              </a:rPr>
              <a:t>orange</a:t>
            </a:r>
            <a:r>
              <a:rPr lang="en-US" sz="2400" dirty="0">
                <a:solidFill>
                  <a:srgbClr val="008000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is inversely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proportional to </a:t>
            </a:r>
            <a:r>
              <a:rPr lang="en-US" sz="2400" u="sng" dirty="0" smtClean="0">
                <a:solidFill>
                  <a:srgbClr val="FF0000"/>
                </a:solidFill>
              </a:rPr>
              <a:t>red</a:t>
            </a:r>
            <a:endParaRPr lang="en-US" sz="2400" u="sng" baseline="-25000" dirty="0">
              <a:solidFill>
                <a:srgbClr val="FF0000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5441386" y="2780666"/>
            <a:ext cx="63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nw</a:t>
            </a:r>
            <a:endParaRPr lang="en-US" sz="2800" dirty="0"/>
          </a:p>
        </p:txBody>
      </p:sp>
      <p:sp>
        <p:nvSpPr>
          <p:cNvPr id="95" name="Rectangle 94"/>
          <p:cNvSpPr/>
          <p:nvPr/>
        </p:nvSpPr>
        <p:spPr>
          <a:xfrm>
            <a:off x="5590021" y="3228196"/>
            <a:ext cx="3666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800" dirty="0" smtClean="0">
                <a:solidFill>
                  <a:prstClr val="black"/>
                </a:solidFill>
                <a:sym typeface="Symbol"/>
              </a:rPr>
              <a:t>2</a:t>
            </a:r>
            <a:endParaRPr lang="en-US" sz="2800" dirty="0">
              <a:solidFill>
                <a:prstClr val="black"/>
              </a:solidFill>
              <a:cs typeface="Times New Roman" charset="0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5447388" y="3331827"/>
            <a:ext cx="631949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6407589" y="3331827"/>
            <a:ext cx="916023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6679144" y="2780666"/>
            <a:ext cx="3733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sym typeface="Symbol"/>
              </a:rPr>
              <a:t>1</a:t>
            </a:r>
            <a:endParaRPr lang="en-US" sz="2800" dirty="0"/>
          </a:p>
        </p:txBody>
      </p:sp>
      <p:sp>
        <p:nvSpPr>
          <p:cNvPr id="99" name="Rectangle 98"/>
          <p:cNvSpPr/>
          <p:nvPr/>
        </p:nvSpPr>
        <p:spPr>
          <a:xfrm>
            <a:off x="6474290" y="3230806"/>
            <a:ext cx="8502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800" dirty="0" smtClean="0">
                <a:solidFill>
                  <a:prstClr val="black"/>
                </a:solidFill>
                <a:sym typeface="Symbol"/>
              </a:rPr>
              <a:t>time</a:t>
            </a:r>
            <a:endParaRPr lang="en-US" sz="2800" dirty="0">
              <a:solidFill>
                <a:prstClr val="black"/>
              </a:solidFill>
              <a:cs typeface="Times New Roman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6086929" y="3047218"/>
            <a:ext cx="3498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ym typeface="Symbol"/>
              </a:rPr>
              <a:t></a:t>
            </a:r>
            <a:r>
              <a:rPr lang="en-US" sz="2800" dirty="0"/>
              <a:t> </a:t>
            </a:r>
          </a:p>
        </p:txBody>
      </p:sp>
      <p:sp>
        <p:nvSpPr>
          <p:cNvPr id="104" name="Line 21"/>
          <p:cNvSpPr>
            <a:spLocks noChangeShapeType="1"/>
          </p:cNvSpPr>
          <p:nvPr/>
        </p:nvSpPr>
        <p:spPr bwMode="auto">
          <a:xfrm>
            <a:off x="7318676" y="4169105"/>
            <a:ext cx="554082" cy="0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643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is-IS" dirty="0" smtClean="0">
                <a:latin typeface="+mn-lt"/>
              </a:rPr>
              <a:t>… </a:t>
            </a:r>
            <a:r>
              <a:rPr lang="en-US" dirty="0" smtClean="0">
                <a:latin typeface="+mn-lt"/>
              </a:rPr>
              <a:t>to cc(n challenges)</a:t>
            </a:r>
            <a:endParaRPr lang="en-US" dirty="0">
              <a:latin typeface="+mn-lt"/>
            </a:endParaRPr>
          </a:p>
        </p:txBody>
      </p:sp>
      <p:sp>
        <p:nvSpPr>
          <p:cNvPr id="57" name="Content Placeholder 1"/>
          <p:cNvSpPr txBox="1">
            <a:spLocks/>
          </p:cNvSpPr>
          <p:nvPr/>
        </p:nvSpPr>
        <p:spPr>
          <a:xfrm>
            <a:off x="79369" y="3015816"/>
            <a:ext cx="610870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Single random challenge: memory </a:t>
            </a:r>
            <a:r>
              <a:rPr lang="en-US" sz="2800" dirty="0" smtClean="0">
                <a:sym typeface="Symbol"/>
              </a:rPr>
              <a:t></a:t>
            </a:r>
            <a:endParaRPr lang="en-US" sz="2800" dirty="0">
              <a:cs typeface="Times New Roman" charset="0"/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904266" y="6202764"/>
            <a:ext cx="768943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904266" y="4003831"/>
            <a:ext cx="0" cy="219893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937708" y="6139646"/>
            <a:ext cx="8502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time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 rot="16200000">
            <a:off x="-63031" y="4694860"/>
            <a:ext cx="14157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</a:rPr>
              <a:t>memory</a:t>
            </a:r>
            <a:endParaRPr lang="en-US" dirty="0"/>
          </a:p>
        </p:txBody>
      </p:sp>
      <p:sp>
        <p:nvSpPr>
          <p:cNvPr id="75" name="Content Placeholder 1"/>
          <p:cNvSpPr txBox="1">
            <a:spLocks/>
          </p:cNvSpPr>
          <p:nvPr/>
        </p:nvSpPr>
        <p:spPr>
          <a:xfrm>
            <a:off x="4288027" y="6168164"/>
            <a:ext cx="2471803" cy="537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800" dirty="0" err="1" smtClean="0"/>
              <a:t>t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to compute</a:t>
            </a:r>
            <a:r>
              <a:rPr lang="en-US" sz="2800" dirty="0"/>
              <a:t> </a:t>
            </a:r>
            <a:r>
              <a:rPr lang="en-US" sz="2800" dirty="0" err="1" smtClean="0"/>
              <a:t>s</a:t>
            </a:r>
            <a:r>
              <a:rPr lang="en-US" sz="2800" baseline="-25000" dirty="0" err="1" smtClean="0"/>
              <a:t>i</a:t>
            </a:r>
            <a:endParaRPr lang="en-US" sz="2800" baseline="-25000" dirty="0">
              <a:cs typeface="Times New Roman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 flipV="1">
            <a:off x="4160755" y="6193624"/>
            <a:ext cx="0" cy="274568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6792887" y="6199574"/>
            <a:ext cx="0" cy="274568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4175026" y="4380559"/>
            <a:ext cx="0" cy="1813065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4160755" y="6207893"/>
            <a:ext cx="2632132" cy="0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Content Placeholder 1"/>
          <p:cNvSpPr txBox="1">
            <a:spLocks/>
          </p:cNvSpPr>
          <p:nvPr/>
        </p:nvSpPr>
        <p:spPr>
          <a:xfrm>
            <a:off x="1380642" y="6136548"/>
            <a:ext cx="2951486" cy="537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800" dirty="0" smtClean="0"/>
              <a:t>t</a:t>
            </a:r>
            <a:r>
              <a:rPr lang="en-US" sz="2800" baseline="-25000" dirty="0" smtClean="0"/>
              <a:t>i-1</a:t>
            </a:r>
            <a:r>
              <a:rPr lang="en-US" sz="2800" dirty="0" smtClean="0"/>
              <a:t> to compute</a:t>
            </a:r>
            <a:r>
              <a:rPr lang="en-US" sz="2800" dirty="0"/>
              <a:t> </a:t>
            </a:r>
            <a:r>
              <a:rPr lang="en-US" sz="2800" dirty="0" smtClean="0"/>
              <a:t>s</a:t>
            </a:r>
            <a:r>
              <a:rPr lang="en-US" sz="2800" baseline="-25000" dirty="0" smtClean="0"/>
              <a:t>i-1</a:t>
            </a:r>
            <a:endParaRPr lang="en-US" sz="2800" baseline="-25000" dirty="0">
              <a:cs typeface="Times New Roman" charset="0"/>
            </a:endParaRPr>
          </a:p>
        </p:txBody>
      </p:sp>
      <p:cxnSp>
        <p:nvCxnSpPr>
          <p:cNvPr id="79" name="Straight Arrow Connector 78"/>
          <p:cNvCxnSpPr/>
          <p:nvPr/>
        </p:nvCxnSpPr>
        <p:spPr>
          <a:xfrm flipV="1">
            <a:off x="1333248" y="6225858"/>
            <a:ext cx="0" cy="274568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Freeform 90"/>
          <p:cNvSpPr/>
          <p:nvPr/>
        </p:nvSpPr>
        <p:spPr>
          <a:xfrm>
            <a:off x="899518" y="4153064"/>
            <a:ext cx="7500395" cy="2040560"/>
          </a:xfrm>
          <a:custGeom>
            <a:avLst/>
            <a:gdLst>
              <a:gd name="connsiteX0" fmla="*/ 0 w 7500395"/>
              <a:gd name="connsiteY0" fmla="*/ 2083655 h 2083655"/>
              <a:gd name="connsiteX1" fmla="*/ 277793 w 7500395"/>
              <a:gd name="connsiteY1" fmla="*/ 1766140 h 2083655"/>
              <a:gd name="connsiteX2" fmla="*/ 396847 w 7500395"/>
              <a:gd name="connsiteY2" fmla="*/ 1514774 h 2083655"/>
              <a:gd name="connsiteX3" fmla="*/ 648183 w 7500395"/>
              <a:gd name="connsiteY3" fmla="*/ 1422165 h 2083655"/>
              <a:gd name="connsiteX4" fmla="*/ 727552 w 7500395"/>
              <a:gd name="connsiteY4" fmla="*/ 1012041 h 2083655"/>
              <a:gd name="connsiteX5" fmla="*/ 992116 w 7500395"/>
              <a:gd name="connsiteY5" fmla="*/ 1885208 h 2083655"/>
              <a:gd name="connsiteX6" fmla="*/ 1190539 w 7500395"/>
              <a:gd name="connsiteY6" fmla="*/ 1713221 h 2083655"/>
              <a:gd name="connsiteX7" fmla="*/ 1283137 w 7500395"/>
              <a:gd name="connsiteY7" fmla="*/ 1329556 h 2083655"/>
              <a:gd name="connsiteX8" fmla="*/ 1574157 w 7500395"/>
              <a:gd name="connsiteY8" fmla="*/ 773905 h 2083655"/>
              <a:gd name="connsiteX9" fmla="*/ 1918091 w 7500395"/>
              <a:gd name="connsiteY9" fmla="*/ 152104 h 2083655"/>
              <a:gd name="connsiteX10" fmla="*/ 2394306 w 7500395"/>
              <a:gd name="connsiteY10" fmla="*/ 99185 h 2083655"/>
              <a:gd name="connsiteX11" fmla="*/ 2976347 w 7500395"/>
              <a:gd name="connsiteY11" fmla="*/ 1329556 h 2083655"/>
              <a:gd name="connsiteX12" fmla="*/ 3426107 w 7500395"/>
              <a:gd name="connsiteY12" fmla="*/ 1779370 h 2083655"/>
              <a:gd name="connsiteX13" fmla="*/ 3730355 w 7500395"/>
              <a:gd name="connsiteY13" fmla="*/ 1991047 h 2083655"/>
              <a:gd name="connsiteX14" fmla="*/ 4153658 w 7500395"/>
              <a:gd name="connsiteY14" fmla="*/ 1713221 h 2083655"/>
              <a:gd name="connsiteX15" fmla="*/ 4338853 w 7500395"/>
              <a:gd name="connsiteY15" fmla="*/ 1184029 h 2083655"/>
              <a:gd name="connsiteX16" fmla="*/ 4643102 w 7500395"/>
              <a:gd name="connsiteY16" fmla="*/ 985581 h 2083655"/>
              <a:gd name="connsiteX17" fmla="*/ 4775384 w 7500395"/>
              <a:gd name="connsiteY17" fmla="*/ 469619 h 2083655"/>
              <a:gd name="connsiteX18" fmla="*/ 4934123 w 7500395"/>
              <a:gd name="connsiteY18" fmla="*/ 46265 h 2083655"/>
              <a:gd name="connsiteX19" fmla="*/ 5145774 w 7500395"/>
              <a:gd name="connsiteY19" fmla="*/ 694526 h 2083655"/>
              <a:gd name="connsiteX20" fmla="*/ 5397110 w 7500395"/>
              <a:gd name="connsiteY20" fmla="*/ 205023 h 2083655"/>
              <a:gd name="connsiteX21" fmla="*/ 5450023 w 7500395"/>
              <a:gd name="connsiteY21" fmla="*/ 985581 h 2083655"/>
              <a:gd name="connsiteX22" fmla="*/ 5621989 w 7500395"/>
              <a:gd name="connsiteY22" fmla="*/ 1541233 h 2083655"/>
              <a:gd name="connsiteX23" fmla="*/ 5846869 w 7500395"/>
              <a:gd name="connsiteY23" fmla="*/ 1885208 h 2083655"/>
              <a:gd name="connsiteX24" fmla="*/ 6098205 w 7500395"/>
              <a:gd name="connsiteY24" fmla="*/ 1184029 h 2083655"/>
              <a:gd name="connsiteX25" fmla="*/ 6534736 w 7500395"/>
              <a:gd name="connsiteY25" fmla="*/ 1871978 h 2083655"/>
              <a:gd name="connsiteX26" fmla="*/ 7050636 w 7500395"/>
              <a:gd name="connsiteY26" fmla="*/ 429930 h 2083655"/>
              <a:gd name="connsiteX27" fmla="*/ 7500395 w 7500395"/>
              <a:gd name="connsiteY27" fmla="*/ 2083655 h 2083655"/>
              <a:gd name="connsiteX0" fmla="*/ 0 w 7500395"/>
              <a:gd name="connsiteY0" fmla="*/ 2094302 h 2094302"/>
              <a:gd name="connsiteX1" fmla="*/ 277793 w 7500395"/>
              <a:gd name="connsiteY1" fmla="*/ 1776787 h 2094302"/>
              <a:gd name="connsiteX2" fmla="*/ 396847 w 7500395"/>
              <a:gd name="connsiteY2" fmla="*/ 1525421 h 2094302"/>
              <a:gd name="connsiteX3" fmla="*/ 648183 w 7500395"/>
              <a:gd name="connsiteY3" fmla="*/ 1432812 h 2094302"/>
              <a:gd name="connsiteX4" fmla="*/ 727552 w 7500395"/>
              <a:gd name="connsiteY4" fmla="*/ 1022688 h 2094302"/>
              <a:gd name="connsiteX5" fmla="*/ 992116 w 7500395"/>
              <a:gd name="connsiteY5" fmla="*/ 1895855 h 2094302"/>
              <a:gd name="connsiteX6" fmla="*/ 1190539 w 7500395"/>
              <a:gd name="connsiteY6" fmla="*/ 1723868 h 2094302"/>
              <a:gd name="connsiteX7" fmla="*/ 1283137 w 7500395"/>
              <a:gd name="connsiteY7" fmla="*/ 1340203 h 2094302"/>
              <a:gd name="connsiteX8" fmla="*/ 1574157 w 7500395"/>
              <a:gd name="connsiteY8" fmla="*/ 784552 h 2094302"/>
              <a:gd name="connsiteX9" fmla="*/ 1918091 w 7500395"/>
              <a:gd name="connsiteY9" fmla="*/ 162751 h 2094302"/>
              <a:gd name="connsiteX10" fmla="*/ 2708263 w 7500395"/>
              <a:gd name="connsiteY10" fmla="*/ 95563 h 2094302"/>
              <a:gd name="connsiteX11" fmla="*/ 2976347 w 7500395"/>
              <a:gd name="connsiteY11" fmla="*/ 1340203 h 2094302"/>
              <a:gd name="connsiteX12" fmla="*/ 3426107 w 7500395"/>
              <a:gd name="connsiteY12" fmla="*/ 1790017 h 2094302"/>
              <a:gd name="connsiteX13" fmla="*/ 3730355 w 7500395"/>
              <a:gd name="connsiteY13" fmla="*/ 2001694 h 2094302"/>
              <a:gd name="connsiteX14" fmla="*/ 4153658 w 7500395"/>
              <a:gd name="connsiteY14" fmla="*/ 1723868 h 2094302"/>
              <a:gd name="connsiteX15" fmla="*/ 4338853 w 7500395"/>
              <a:gd name="connsiteY15" fmla="*/ 1194676 h 2094302"/>
              <a:gd name="connsiteX16" fmla="*/ 4643102 w 7500395"/>
              <a:gd name="connsiteY16" fmla="*/ 996228 h 2094302"/>
              <a:gd name="connsiteX17" fmla="*/ 4775384 w 7500395"/>
              <a:gd name="connsiteY17" fmla="*/ 480266 h 2094302"/>
              <a:gd name="connsiteX18" fmla="*/ 4934123 w 7500395"/>
              <a:gd name="connsiteY18" fmla="*/ 56912 h 2094302"/>
              <a:gd name="connsiteX19" fmla="*/ 5145774 w 7500395"/>
              <a:gd name="connsiteY19" fmla="*/ 705173 h 2094302"/>
              <a:gd name="connsiteX20" fmla="*/ 5397110 w 7500395"/>
              <a:gd name="connsiteY20" fmla="*/ 215670 h 2094302"/>
              <a:gd name="connsiteX21" fmla="*/ 5450023 w 7500395"/>
              <a:gd name="connsiteY21" fmla="*/ 996228 h 2094302"/>
              <a:gd name="connsiteX22" fmla="*/ 5621989 w 7500395"/>
              <a:gd name="connsiteY22" fmla="*/ 1551880 h 2094302"/>
              <a:gd name="connsiteX23" fmla="*/ 5846869 w 7500395"/>
              <a:gd name="connsiteY23" fmla="*/ 1895855 h 2094302"/>
              <a:gd name="connsiteX24" fmla="*/ 6098205 w 7500395"/>
              <a:gd name="connsiteY24" fmla="*/ 1194676 h 2094302"/>
              <a:gd name="connsiteX25" fmla="*/ 6534736 w 7500395"/>
              <a:gd name="connsiteY25" fmla="*/ 1882625 h 2094302"/>
              <a:gd name="connsiteX26" fmla="*/ 7050636 w 7500395"/>
              <a:gd name="connsiteY26" fmla="*/ 440577 h 2094302"/>
              <a:gd name="connsiteX27" fmla="*/ 7500395 w 7500395"/>
              <a:gd name="connsiteY27" fmla="*/ 2094302 h 2094302"/>
              <a:gd name="connsiteX0" fmla="*/ 0 w 7500395"/>
              <a:gd name="connsiteY0" fmla="*/ 2089032 h 2089032"/>
              <a:gd name="connsiteX1" fmla="*/ 277793 w 7500395"/>
              <a:gd name="connsiteY1" fmla="*/ 1771517 h 2089032"/>
              <a:gd name="connsiteX2" fmla="*/ 396847 w 7500395"/>
              <a:gd name="connsiteY2" fmla="*/ 1520151 h 2089032"/>
              <a:gd name="connsiteX3" fmla="*/ 648183 w 7500395"/>
              <a:gd name="connsiteY3" fmla="*/ 1427542 h 2089032"/>
              <a:gd name="connsiteX4" fmla="*/ 727552 w 7500395"/>
              <a:gd name="connsiteY4" fmla="*/ 1017418 h 2089032"/>
              <a:gd name="connsiteX5" fmla="*/ 992116 w 7500395"/>
              <a:gd name="connsiteY5" fmla="*/ 1890585 h 2089032"/>
              <a:gd name="connsiteX6" fmla="*/ 1190539 w 7500395"/>
              <a:gd name="connsiteY6" fmla="*/ 1718598 h 2089032"/>
              <a:gd name="connsiteX7" fmla="*/ 1283137 w 7500395"/>
              <a:gd name="connsiteY7" fmla="*/ 1334933 h 2089032"/>
              <a:gd name="connsiteX8" fmla="*/ 1574157 w 7500395"/>
              <a:gd name="connsiteY8" fmla="*/ 779282 h 2089032"/>
              <a:gd name="connsiteX9" fmla="*/ 1918091 w 7500395"/>
              <a:gd name="connsiteY9" fmla="*/ 157481 h 2089032"/>
              <a:gd name="connsiteX10" fmla="*/ 2708263 w 7500395"/>
              <a:gd name="connsiteY10" fmla="*/ 90293 h 2089032"/>
              <a:gd name="connsiteX11" fmla="*/ 3161867 w 7500395"/>
              <a:gd name="connsiteY11" fmla="*/ 1263588 h 2089032"/>
              <a:gd name="connsiteX12" fmla="*/ 3426107 w 7500395"/>
              <a:gd name="connsiteY12" fmla="*/ 1784747 h 2089032"/>
              <a:gd name="connsiteX13" fmla="*/ 3730355 w 7500395"/>
              <a:gd name="connsiteY13" fmla="*/ 1996424 h 2089032"/>
              <a:gd name="connsiteX14" fmla="*/ 4153658 w 7500395"/>
              <a:gd name="connsiteY14" fmla="*/ 1718598 h 2089032"/>
              <a:gd name="connsiteX15" fmla="*/ 4338853 w 7500395"/>
              <a:gd name="connsiteY15" fmla="*/ 1189406 h 2089032"/>
              <a:gd name="connsiteX16" fmla="*/ 4643102 w 7500395"/>
              <a:gd name="connsiteY16" fmla="*/ 990958 h 2089032"/>
              <a:gd name="connsiteX17" fmla="*/ 4775384 w 7500395"/>
              <a:gd name="connsiteY17" fmla="*/ 474996 h 2089032"/>
              <a:gd name="connsiteX18" fmla="*/ 4934123 w 7500395"/>
              <a:gd name="connsiteY18" fmla="*/ 51642 h 2089032"/>
              <a:gd name="connsiteX19" fmla="*/ 5145774 w 7500395"/>
              <a:gd name="connsiteY19" fmla="*/ 699903 h 2089032"/>
              <a:gd name="connsiteX20" fmla="*/ 5397110 w 7500395"/>
              <a:gd name="connsiteY20" fmla="*/ 210400 h 2089032"/>
              <a:gd name="connsiteX21" fmla="*/ 5450023 w 7500395"/>
              <a:gd name="connsiteY21" fmla="*/ 990958 h 2089032"/>
              <a:gd name="connsiteX22" fmla="*/ 5621989 w 7500395"/>
              <a:gd name="connsiteY22" fmla="*/ 1546610 h 2089032"/>
              <a:gd name="connsiteX23" fmla="*/ 5846869 w 7500395"/>
              <a:gd name="connsiteY23" fmla="*/ 1890585 h 2089032"/>
              <a:gd name="connsiteX24" fmla="*/ 6098205 w 7500395"/>
              <a:gd name="connsiteY24" fmla="*/ 1189406 h 2089032"/>
              <a:gd name="connsiteX25" fmla="*/ 6534736 w 7500395"/>
              <a:gd name="connsiteY25" fmla="*/ 1877355 h 2089032"/>
              <a:gd name="connsiteX26" fmla="*/ 7050636 w 7500395"/>
              <a:gd name="connsiteY26" fmla="*/ 435307 h 2089032"/>
              <a:gd name="connsiteX27" fmla="*/ 7500395 w 7500395"/>
              <a:gd name="connsiteY27" fmla="*/ 2089032 h 2089032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574157 w 7500395"/>
              <a:gd name="connsiteY8" fmla="*/ 730810 h 2040560"/>
              <a:gd name="connsiteX9" fmla="*/ 2246319 w 7500395"/>
              <a:gd name="connsiteY9" fmla="*/ 465732 h 2040560"/>
              <a:gd name="connsiteX10" fmla="*/ 2708263 w 7500395"/>
              <a:gd name="connsiteY10" fmla="*/ 41821 h 2040560"/>
              <a:gd name="connsiteX11" fmla="*/ 3161867 w 7500395"/>
              <a:gd name="connsiteY11" fmla="*/ 1215116 h 2040560"/>
              <a:gd name="connsiteX12" fmla="*/ 3426107 w 7500395"/>
              <a:gd name="connsiteY12" fmla="*/ 1736275 h 2040560"/>
              <a:gd name="connsiteX13" fmla="*/ 3730355 w 7500395"/>
              <a:gd name="connsiteY13" fmla="*/ 1947952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631240 w 7500395"/>
              <a:gd name="connsiteY8" fmla="*/ 816424 h 2040560"/>
              <a:gd name="connsiteX9" fmla="*/ 2246319 w 7500395"/>
              <a:gd name="connsiteY9" fmla="*/ 465732 h 2040560"/>
              <a:gd name="connsiteX10" fmla="*/ 2708263 w 7500395"/>
              <a:gd name="connsiteY10" fmla="*/ 41821 h 2040560"/>
              <a:gd name="connsiteX11" fmla="*/ 3161867 w 7500395"/>
              <a:gd name="connsiteY11" fmla="*/ 1215116 h 2040560"/>
              <a:gd name="connsiteX12" fmla="*/ 3426107 w 7500395"/>
              <a:gd name="connsiteY12" fmla="*/ 1736275 h 2040560"/>
              <a:gd name="connsiteX13" fmla="*/ 3730355 w 7500395"/>
              <a:gd name="connsiteY13" fmla="*/ 1947952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90644 h 2090644"/>
              <a:gd name="connsiteX1" fmla="*/ 277793 w 7500395"/>
              <a:gd name="connsiteY1" fmla="*/ 1773129 h 2090644"/>
              <a:gd name="connsiteX2" fmla="*/ 396847 w 7500395"/>
              <a:gd name="connsiteY2" fmla="*/ 1521763 h 2090644"/>
              <a:gd name="connsiteX3" fmla="*/ 648183 w 7500395"/>
              <a:gd name="connsiteY3" fmla="*/ 1429154 h 2090644"/>
              <a:gd name="connsiteX4" fmla="*/ 727552 w 7500395"/>
              <a:gd name="connsiteY4" fmla="*/ 1019030 h 2090644"/>
              <a:gd name="connsiteX5" fmla="*/ 992116 w 7500395"/>
              <a:gd name="connsiteY5" fmla="*/ 1892197 h 2090644"/>
              <a:gd name="connsiteX6" fmla="*/ 1190539 w 7500395"/>
              <a:gd name="connsiteY6" fmla="*/ 1720210 h 2090644"/>
              <a:gd name="connsiteX7" fmla="*/ 1283137 w 7500395"/>
              <a:gd name="connsiteY7" fmla="*/ 1336545 h 2090644"/>
              <a:gd name="connsiteX8" fmla="*/ 1631240 w 7500395"/>
              <a:gd name="connsiteY8" fmla="*/ 866508 h 2090644"/>
              <a:gd name="connsiteX9" fmla="*/ 2246319 w 7500395"/>
              <a:gd name="connsiteY9" fmla="*/ 515816 h 2090644"/>
              <a:gd name="connsiteX10" fmla="*/ 3193469 w 7500395"/>
              <a:gd name="connsiteY10" fmla="*/ 20560 h 2090644"/>
              <a:gd name="connsiteX11" fmla="*/ 3161867 w 7500395"/>
              <a:gd name="connsiteY11" fmla="*/ 1265200 h 2090644"/>
              <a:gd name="connsiteX12" fmla="*/ 3426107 w 7500395"/>
              <a:gd name="connsiteY12" fmla="*/ 1786359 h 2090644"/>
              <a:gd name="connsiteX13" fmla="*/ 3730355 w 7500395"/>
              <a:gd name="connsiteY13" fmla="*/ 1998036 h 2090644"/>
              <a:gd name="connsiteX14" fmla="*/ 4153658 w 7500395"/>
              <a:gd name="connsiteY14" fmla="*/ 1720210 h 2090644"/>
              <a:gd name="connsiteX15" fmla="*/ 4338853 w 7500395"/>
              <a:gd name="connsiteY15" fmla="*/ 1191018 h 2090644"/>
              <a:gd name="connsiteX16" fmla="*/ 4643102 w 7500395"/>
              <a:gd name="connsiteY16" fmla="*/ 992570 h 2090644"/>
              <a:gd name="connsiteX17" fmla="*/ 4775384 w 7500395"/>
              <a:gd name="connsiteY17" fmla="*/ 476608 h 2090644"/>
              <a:gd name="connsiteX18" fmla="*/ 4934123 w 7500395"/>
              <a:gd name="connsiteY18" fmla="*/ 53254 h 2090644"/>
              <a:gd name="connsiteX19" fmla="*/ 5145774 w 7500395"/>
              <a:gd name="connsiteY19" fmla="*/ 701515 h 2090644"/>
              <a:gd name="connsiteX20" fmla="*/ 5397110 w 7500395"/>
              <a:gd name="connsiteY20" fmla="*/ 212012 h 2090644"/>
              <a:gd name="connsiteX21" fmla="*/ 5450023 w 7500395"/>
              <a:gd name="connsiteY21" fmla="*/ 992570 h 2090644"/>
              <a:gd name="connsiteX22" fmla="*/ 5621989 w 7500395"/>
              <a:gd name="connsiteY22" fmla="*/ 1548222 h 2090644"/>
              <a:gd name="connsiteX23" fmla="*/ 5846869 w 7500395"/>
              <a:gd name="connsiteY23" fmla="*/ 1892197 h 2090644"/>
              <a:gd name="connsiteX24" fmla="*/ 6098205 w 7500395"/>
              <a:gd name="connsiteY24" fmla="*/ 1191018 h 2090644"/>
              <a:gd name="connsiteX25" fmla="*/ 6534736 w 7500395"/>
              <a:gd name="connsiteY25" fmla="*/ 1878967 h 2090644"/>
              <a:gd name="connsiteX26" fmla="*/ 7050636 w 7500395"/>
              <a:gd name="connsiteY26" fmla="*/ 436919 h 2090644"/>
              <a:gd name="connsiteX27" fmla="*/ 7500395 w 7500395"/>
              <a:gd name="connsiteY27" fmla="*/ 2090644 h 2090644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426107 w 7500395"/>
              <a:gd name="connsiteY12" fmla="*/ 1782653 h 2086938"/>
              <a:gd name="connsiteX13" fmla="*/ 3730355 w 7500395"/>
              <a:gd name="connsiteY13" fmla="*/ 1994330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568814 w 7500395"/>
              <a:gd name="connsiteY12" fmla="*/ 1711309 h 2086938"/>
              <a:gd name="connsiteX13" fmla="*/ 3730355 w 7500395"/>
              <a:gd name="connsiteY13" fmla="*/ 1994330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568814 w 7500395"/>
              <a:gd name="connsiteY12" fmla="*/ 1711309 h 2086938"/>
              <a:gd name="connsiteX13" fmla="*/ 3801709 w 7500395"/>
              <a:gd name="connsiteY13" fmla="*/ 1951523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73044 h 2073044"/>
              <a:gd name="connsiteX1" fmla="*/ 277793 w 7500395"/>
              <a:gd name="connsiteY1" fmla="*/ 1755529 h 2073044"/>
              <a:gd name="connsiteX2" fmla="*/ 396847 w 7500395"/>
              <a:gd name="connsiteY2" fmla="*/ 1504163 h 2073044"/>
              <a:gd name="connsiteX3" fmla="*/ 648183 w 7500395"/>
              <a:gd name="connsiteY3" fmla="*/ 1411554 h 2073044"/>
              <a:gd name="connsiteX4" fmla="*/ 727552 w 7500395"/>
              <a:gd name="connsiteY4" fmla="*/ 1001430 h 2073044"/>
              <a:gd name="connsiteX5" fmla="*/ 992116 w 7500395"/>
              <a:gd name="connsiteY5" fmla="*/ 1874597 h 2073044"/>
              <a:gd name="connsiteX6" fmla="*/ 1190539 w 7500395"/>
              <a:gd name="connsiteY6" fmla="*/ 1702610 h 2073044"/>
              <a:gd name="connsiteX7" fmla="*/ 1283137 w 7500395"/>
              <a:gd name="connsiteY7" fmla="*/ 1318945 h 2073044"/>
              <a:gd name="connsiteX8" fmla="*/ 1631240 w 7500395"/>
              <a:gd name="connsiteY8" fmla="*/ 848908 h 2073044"/>
              <a:gd name="connsiteX9" fmla="*/ 2246319 w 7500395"/>
              <a:gd name="connsiteY9" fmla="*/ 498216 h 2073044"/>
              <a:gd name="connsiteX10" fmla="*/ 3150656 w 7500395"/>
              <a:gd name="connsiteY10" fmla="*/ 17229 h 2073044"/>
              <a:gd name="connsiteX11" fmla="*/ 3404470 w 7500395"/>
              <a:gd name="connsiteY11" fmla="*/ 1161987 h 2073044"/>
              <a:gd name="connsiteX12" fmla="*/ 3568814 w 7500395"/>
              <a:gd name="connsiteY12" fmla="*/ 1697415 h 2073044"/>
              <a:gd name="connsiteX13" fmla="*/ 3801709 w 7500395"/>
              <a:gd name="connsiteY13" fmla="*/ 1937629 h 2073044"/>
              <a:gd name="connsiteX14" fmla="*/ 4153658 w 7500395"/>
              <a:gd name="connsiteY14" fmla="*/ 1702610 h 2073044"/>
              <a:gd name="connsiteX15" fmla="*/ 4338853 w 7500395"/>
              <a:gd name="connsiteY15" fmla="*/ 1173418 h 2073044"/>
              <a:gd name="connsiteX16" fmla="*/ 4643102 w 7500395"/>
              <a:gd name="connsiteY16" fmla="*/ 974970 h 2073044"/>
              <a:gd name="connsiteX17" fmla="*/ 4775384 w 7500395"/>
              <a:gd name="connsiteY17" fmla="*/ 459008 h 2073044"/>
              <a:gd name="connsiteX18" fmla="*/ 4934123 w 7500395"/>
              <a:gd name="connsiteY18" fmla="*/ 35654 h 2073044"/>
              <a:gd name="connsiteX19" fmla="*/ 5145774 w 7500395"/>
              <a:gd name="connsiteY19" fmla="*/ 683915 h 2073044"/>
              <a:gd name="connsiteX20" fmla="*/ 5397110 w 7500395"/>
              <a:gd name="connsiteY20" fmla="*/ 194412 h 2073044"/>
              <a:gd name="connsiteX21" fmla="*/ 5450023 w 7500395"/>
              <a:gd name="connsiteY21" fmla="*/ 974970 h 2073044"/>
              <a:gd name="connsiteX22" fmla="*/ 5621989 w 7500395"/>
              <a:gd name="connsiteY22" fmla="*/ 1530622 h 2073044"/>
              <a:gd name="connsiteX23" fmla="*/ 5846869 w 7500395"/>
              <a:gd name="connsiteY23" fmla="*/ 1874597 h 2073044"/>
              <a:gd name="connsiteX24" fmla="*/ 6098205 w 7500395"/>
              <a:gd name="connsiteY24" fmla="*/ 1173418 h 2073044"/>
              <a:gd name="connsiteX25" fmla="*/ 6534736 w 7500395"/>
              <a:gd name="connsiteY25" fmla="*/ 1861367 h 2073044"/>
              <a:gd name="connsiteX26" fmla="*/ 7050636 w 7500395"/>
              <a:gd name="connsiteY26" fmla="*/ 419319 h 2073044"/>
              <a:gd name="connsiteX27" fmla="*/ 7500395 w 7500395"/>
              <a:gd name="connsiteY27" fmla="*/ 2073044 h 2073044"/>
              <a:gd name="connsiteX0" fmla="*/ 0 w 7500395"/>
              <a:gd name="connsiteY0" fmla="*/ 2074716 h 2074716"/>
              <a:gd name="connsiteX1" fmla="*/ 277793 w 7500395"/>
              <a:gd name="connsiteY1" fmla="*/ 1757201 h 2074716"/>
              <a:gd name="connsiteX2" fmla="*/ 396847 w 7500395"/>
              <a:gd name="connsiteY2" fmla="*/ 1505835 h 2074716"/>
              <a:gd name="connsiteX3" fmla="*/ 648183 w 7500395"/>
              <a:gd name="connsiteY3" fmla="*/ 1413226 h 2074716"/>
              <a:gd name="connsiteX4" fmla="*/ 727552 w 7500395"/>
              <a:gd name="connsiteY4" fmla="*/ 1003102 h 2074716"/>
              <a:gd name="connsiteX5" fmla="*/ 992116 w 7500395"/>
              <a:gd name="connsiteY5" fmla="*/ 1876269 h 2074716"/>
              <a:gd name="connsiteX6" fmla="*/ 1190539 w 7500395"/>
              <a:gd name="connsiteY6" fmla="*/ 1704282 h 2074716"/>
              <a:gd name="connsiteX7" fmla="*/ 1283137 w 7500395"/>
              <a:gd name="connsiteY7" fmla="*/ 1320617 h 2074716"/>
              <a:gd name="connsiteX8" fmla="*/ 1731135 w 7500395"/>
              <a:gd name="connsiteY8" fmla="*/ 1150227 h 2074716"/>
              <a:gd name="connsiteX9" fmla="*/ 2246319 w 7500395"/>
              <a:gd name="connsiteY9" fmla="*/ 499888 h 2074716"/>
              <a:gd name="connsiteX10" fmla="*/ 3150656 w 7500395"/>
              <a:gd name="connsiteY10" fmla="*/ 18901 h 2074716"/>
              <a:gd name="connsiteX11" fmla="*/ 3404470 w 7500395"/>
              <a:gd name="connsiteY11" fmla="*/ 1163659 h 2074716"/>
              <a:gd name="connsiteX12" fmla="*/ 3568814 w 7500395"/>
              <a:gd name="connsiteY12" fmla="*/ 1699087 h 2074716"/>
              <a:gd name="connsiteX13" fmla="*/ 3801709 w 7500395"/>
              <a:gd name="connsiteY13" fmla="*/ 1939301 h 2074716"/>
              <a:gd name="connsiteX14" fmla="*/ 4153658 w 7500395"/>
              <a:gd name="connsiteY14" fmla="*/ 1704282 h 2074716"/>
              <a:gd name="connsiteX15" fmla="*/ 4338853 w 7500395"/>
              <a:gd name="connsiteY15" fmla="*/ 1175090 h 2074716"/>
              <a:gd name="connsiteX16" fmla="*/ 4643102 w 7500395"/>
              <a:gd name="connsiteY16" fmla="*/ 976642 h 2074716"/>
              <a:gd name="connsiteX17" fmla="*/ 4775384 w 7500395"/>
              <a:gd name="connsiteY17" fmla="*/ 460680 h 2074716"/>
              <a:gd name="connsiteX18" fmla="*/ 4934123 w 7500395"/>
              <a:gd name="connsiteY18" fmla="*/ 37326 h 2074716"/>
              <a:gd name="connsiteX19" fmla="*/ 5145774 w 7500395"/>
              <a:gd name="connsiteY19" fmla="*/ 685587 h 2074716"/>
              <a:gd name="connsiteX20" fmla="*/ 5397110 w 7500395"/>
              <a:gd name="connsiteY20" fmla="*/ 196084 h 2074716"/>
              <a:gd name="connsiteX21" fmla="*/ 5450023 w 7500395"/>
              <a:gd name="connsiteY21" fmla="*/ 976642 h 2074716"/>
              <a:gd name="connsiteX22" fmla="*/ 5621989 w 7500395"/>
              <a:gd name="connsiteY22" fmla="*/ 1532294 h 2074716"/>
              <a:gd name="connsiteX23" fmla="*/ 5846869 w 7500395"/>
              <a:gd name="connsiteY23" fmla="*/ 1876269 h 2074716"/>
              <a:gd name="connsiteX24" fmla="*/ 6098205 w 7500395"/>
              <a:gd name="connsiteY24" fmla="*/ 1175090 h 2074716"/>
              <a:gd name="connsiteX25" fmla="*/ 6534736 w 7500395"/>
              <a:gd name="connsiteY25" fmla="*/ 1863039 h 2074716"/>
              <a:gd name="connsiteX26" fmla="*/ 7050636 w 7500395"/>
              <a:gd name="connsiteY26" fmla="*/ 420991 h 2074716"/>
              <a:gd name="connsiteX27" fmla="*/ 7500395 w 7500395"/>
              <a:gd name="connsiteY27" fmla="*/ 2074716 h 2074716"/>
              <a:gd name="connsiteX0" fmla="*/ 0 w 7500395"/>
              <a:gd name="connsiteY0" fmla="*/ 2144018 h 2144018"/>
              <a:gd name="connsiteX1" fmla="*/ 277793 w 7500395"/>
              <a:gd name="connsiteY1" fmla="*/ 1826503 h 2144018"/>
              <a:gd name="connsiteX2" fmla="*/ 396847 w 7500395"/>
              <a:gd name="connsiteY2" fmla="*/ 1575137 h 2144018"/>
              <a:gd name="connsiteX3" fmla="*/ 648183 w 7500395"/>
              <a:gd name="connsiteY3" fmla="*/ 1482528 h 2144018"/>
              <a:gd name="connsiteX4" fmla="*/ 727552 w 7500395"/>
              <a:gd name="connsiteY4" fmla="*/ 1072404 h 2144018"/>
              <a:gd name="connsiteX5" fmla="*/ 992116 w 7500395"/>
              <a:gd name="connsiteY5" fmla="*/ 1945571 h 2144018"/>
              <a:gd name="connsiteX6" fmla="*/ 1190539 w 7500395"/>
              <a:gd name="connsiteY6" fmla="*/ 1773584 h 2144018"/>
              <a:gd name="connsiteX7" fmla="*/ 1283137 w 7500395"/>
              <a:gd name="connsiteY7" fmla="*/ 1389919 h 2144018"/>
              <a:gd name="connsiteX8" fmla="*/ 1731135 w 7500395"/>
              <a:gd name="connsiteY8" fmla="*/ 1219529 h 2144018"/>
              <a:gd name="connsiteX9" fmla="*/ 2246319 w 7500395"/>
              <a:gd name="connsiteY9" fmla="*/ 569190 h 2144018"/>
              <a:gd name="connsiteX10" fmla="*/ 3421800 w 7500395"/>
              <a:gd name="connsiteY10" fmla="*/ 16858 h 2144018"/>
              <a:gd name="connsiteX11" fmla="*/ 3404470 w 7500395"/>
              <a:gd name="connsiteY11" fmla="*/ 1232961 h 2144018"/>
              <a:gd name="connsiteX12" fmla="*/ 3568814 w 7500395"/>
              <a:gd name="connsiteY12" fmla="*/ 1768389 h 2144018"/>
              <a:gd name="connsiteX13" fmla="*/ 3801709 w 7500395"/>
              <a:gd name="connsiteY13" fmla="*/ 2008603 h 2144018"/>
              <a:gd name="connsiteX14" fmla="*/ 4153658 w 7500395"/>
              <a:gd name="connsiteY14" fmla="*/ 1773584 h 2144018"/>
              <a:gd name="connsiteX15" fmla="*/ 4338853 w 7500395"/>
              <a:gd name="connsiteY15" fmla="*/ 1244392 h 2144018"/>
              <a:gd name="connsiteX16" fmla="*/ 4643102 w 7500395"/>
              <a:gd name="connsiteY16" fmla="*/ 1045944 h 2144018"/>
              <a:gd name="connsiteX17" fmla="*/ 4775384 w 7500395"/>
              <a:gd name="connsiteY17" fmla="*/ 529982 h 2144018"/>
              <a:gd name="connsiteX18" fmla="*/ 4934123 w 7500395"/>
              <a:gd name="connsiteY18" fmla="*/ 106628 h 2144018"/>
              <a:gd name="connsiteX19" fmla="*/ 5145774 w 7500395"/>
              <a:gd name="connsiteY19" fmla="*/ 754889 h 2144018"/>
              <a:gd name="connsiteX20" fmla="*/ 5397110 w 7500395"/>
              <a:gd name="connsiteY20" fmla="*/ 265386 h 2144018"/>
              <a:gd name="connsiteX21" fmla="*/ 5450023 w 7500395"/>
              <a:gd name="connsiteY21" fmla="*/ 1045944 h 2144018"/>
              <a:gd name="connsiteX22" fmla="*/ 5621989 w 7500395"/>
              <a:gd name="connsiteY22" fmla="*/ 1601596 h 2144018"/>
              <a:gd name="connsiteX23" fmla="*/ 5846869 w 7500395"/>
              <a:gd name="connsiteY23" fmla="*/ 1945571 h 2144018"/>
              <a:gd name="connsiteX24" fmla="*/ 6098205 w 7500395"/>
              <a:gd name="connsiteY24" fmla="*/ 1244392 h 2144018"/>
              <a:gd name="connsiteX25" fmla="*/ 6534736 w 7500395"/>
              <a:gd name="connsiteY25" fmla="*/ 1932341 h 2144018"/>
              <a:gd name="connsiteX26" fmla="*/ 7050636 w 7500395"/>
              <a:gd name="connsiteY26" fmla="*/ 490293 h 2144018"/>
              <a:gd name="connsiteX27" fmla="*/ 7500395 w 7500395"/>
              <a:gd name="connsiteY27" fmla="*/ 2144018 h 2144018"/>
              <a:gd name="connsiteX0" fmla="*/ 0 w 7500395"/>
              <a:gd name="connsiteY0" fmla="*/ 2140006 h 2140006"/>
              <a:gd name="connsiteX1" fmla="*/ 277793 w 7500395"/>
              <a:gd name="connsiteY1" fmla="*/ 1822491 h 2140006"/>
              <a:gd name="connsiteX2" fmla="*/ 396847 w 7500395"/>
              <a:gd name="connsiteY2" fmla="*/ 1571125 h 2140006"/>
              <a:gd name="connsiteX3" fmla="*/ 648183 w 7500395"/>
              <a:gd name="connsiteY3" fmla="*/ 1478516 h 2140006"/>
              <a:gd name="connsiteX4" fmla="*/ 727552 w 7500395"/>
              <a:gd name="connsiteY4" fmla="*/ 1068392 h 2140006"/>
              <a:gd name="connsiteX5" fmla="*/ 992116 w 7500395"/>
              <a:gd name="connsiteY5" fmla="*/ 1941559 h 2140006"/>
              <a:gd name="connsiteX6" fmla="*/ 1190539 w 7500395"/>
              <a:gd name="connsiteY6" fmla="*/ 1769572 h 2140006"/>
              <a:gd name="connsiteX7" fmla="*/ 1283137 w 7500395"/>
              <a:gd name="connsiteY7" fmla="*/ 1385907 h 2140006"/>
              <a:gd name="connsiteX8" fmla="*/ 1731135 w 7500395"/>
              <a:gd name="connsiteY8" fmla="*/ 1215517 h 2140006"/>
              <a:gd name="connsiteX9" fmla="*/ 2246319 w 7500395"/>
              <a:gd name="connsiteY9" fmla="*/ 565178 h 2140006"/>
              <a:gd name="connsiteX10" fmla="*/ 3421800 w 7500395"/>
              <a:gd name="connsiteY10" fmla="*/ 12846 h 2140006"/>
              <a:gd name="connsiteX11" fmla="*/ 3547177 w 7500395"/>
              <a:gd name="connsiteY11" fmla="*/ 1129066 h 2140006"/>
              <a:gd name="connsiteX12" fmla="*/ 3568814 w 7500395"/>
              <a:gd name="connsiteY12" fmla="*/ 1764377 h 2140006"/>
              <a:gd name="connsiteX13" fmla="*/ 3801709 w 7500395"/>
              <a:gd name="connsiteY13" fmla="*/ 2004591 h 2140006"/>
              <a:gd name="connsiteX14" fmla="*/ 4153658 w 7500395"/>
              <a:gd name="connsiteY14" fmla="*/ 1769572 h 2140006"/>
              <a:gd name="connsiteX15" fmla="*/ 4338853 w 7500395"/>
              <a:gd name="connsiteY15" fmla="*/ 1240380 h 2140006"/>
              <a:gd name="connsiteX16" fmla="*/ 4643102 w 7500395"/>
              <a:gd name="connsiteY16" fmla="*/ 1041932 h 2140006"/>
              <a:gd name="connsiteX17" fmla="*/ 4775384 w 7500395"/>
              <a:gd name="connsiteY17" fmla="*/ 525970 h 2140006"/>
              <a:gd name="connsiteX18" fmla="*/ 4934123 w 7500395"/>
              <a:gd name="connsiteY18" fmla="*/ 102616 h 2140006"/>
              <a:gd name="connsiteX19" fmla="*/ 5145774 w 7500395"/>
              <a:gd name="connsiteY19" fmla="*/ 750877 h 2140006"/>
              <a:gd name="connsiteX20" fmla="*/ 5397110 w 7500395"/>
              <a:gd name="connsiteY20" fmla="*/ 261374 h 2140006"/>
              <a:gd name="connsiteX21" fmla="*/ 5450023 w 7500395"/>
              <a:gd name="connsiteY21" fmla="*/ 1041932 h 2140006"/>
              <a:gd name="connsiteX22" fmla="*/ 5621989 w 7500395"/>
              <a:gd name="connsiteY22" fmla="*/ 1597584 h 2140006"/>
              <a:gd name="connsiteX23" fmla="*/ 5846869 w 7500395"/>
              <a:gd name="connsiteY23" fmla="*/ 1941559 h 2140006"/>
              <a:gd name="connsiteX24" fmla="*/ 6098205 w 7500395"/>
              <a:gd name="connsiteY24" fmla="*/ 1240380 h 2140006"/>
              <a:gd name="connsiteX25" fmla="*/ 6534736 w 7500395"/>
              <a:gd name="connsiteY25" fmla="*/ 1928329 h 2140006"/>
              <a:gd name="connsiteX26" fmla="*/ 7050636 w 7500395"/>
              <a:gd name="connsiteY26" fmla="*/ 486281 h 2140006"/>
              <a:gd name="connsiteX27" fmla="*/ 7500395 w 7500395"/>
              <a:gd name="connsiteY27" fmla="*/ 2140006 h 2140006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731135 w 7500395"/>
              <a:gd name="connsiteY8" fmla="*/ 1116071 h 2040560"/>
              <a:gd name="connsiteX9" fmla="*/ 2246319 w 7500395"/>
              <a:gd name="connsiteY9" fmla="*/ 465732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709113 w 7500395"/>
              <a:gd name="connsiteY9" fmla="*/ 657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2024212 w 7500395"/>
              <a:gd name="connsiteY8" fmla="*/ 1018378 h 2040560"/>
              <a:gd name="connsiteX9" fmla="*/ 2709113 w 7500395"/>
              <a:gd name="connsiteY9" fmla="*/ 657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606959 w 7500395"/>
              <a:gd name="connsiteY7" fmla="*/ 1227845 h 2040560"/>
              <a:gd name="connsiteX8" fmla="*/ 2024212 w 7500395"/>
              <a:gd name="connsiteY8" fmla="*/ 1018378 h 2040560"/>
              <a:gd name="connsiteX9" fmla="*/ 2709113 w 7500395"/>
              <a:gd name="connsiteY9" fmla="*/ 657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2024212 w 7500395"/>
              <a:gd name="connsiteY7" fmla="*/ 1018378 h 2040560"/>
              <a:gd name="connsiteX8" fmla="*/ 2709113 w 7500395"/>
              <a:gd name="connsiteY8" fmla="*/ 657148 h 2040560"/>
              <a:gd name="connsiteX9" fmla="*/ 3293363 w 7500395"/>
              <a:gd name="connsiteY9" fmla="*/ 241585 h 2040560"/>
              <a:gd name="connsiteX10" fmla="*/ 3547177 w 7500395"/>
              <a:gd name="connsiteY10" fmla="*/ 1029620 h 2040560"/>
              <a:gd name="connsiteX11" fmla="*/ 3640168 w 7500395"/>
              <a:gd name="connsiteY11" fmla="*/ 1622124 h 2040560"/>
              <a:gd name="connsiteX12" fmla="*/ 3801709 w 7500395"/>
              <a:gd name="connsiteY12" fmla="*/ 1905145 h 2040560"/>
              <a:gd name="connsiteX13" fmla="*/ 4153658 w 7500395"/>
              <a:gd name="connsiteY13" fmla="*/ 1670126 h 2040560"/>
              <a:gd name="connsiteX14" fmla="*/ 4338853 w 7500395"/>
              <a:gd name="connsiteY14" fmla="*/ 1140934 h 2040560"/>
              <a:gd name="connsiteX15" fmla="*/ 4643102 w 7500395"/>
              <a:gd name="connsiteY15" fmla="*/ 942486 h 2040560"/>
              <a:gd name="connsiteX16" fmla="*/ 4775384 w 7500395"/>
              <a:gd name="connsiteY16" fmla="*/ 426524 h 2040560"/>
              <a:gd name="connsiteX17" fmla="*/ 4934123 w 7500395"/>
              <a:gd name="connsiteY17" fmla="*/ 3170 h 2040560"/>
              <a:gd name="connsiteX18" fmla="*/ 5145774 w 7500395"/>
              <a:gd name="connsiteY18" fmla="*/ 651431 h 2040560"/>
              <a:gd name="connsiteX19" fmla="*/ 5397110 w 7500395"/>
              <a:gd name="connsiteY19" fmla="*/ 161928 h 2040560"/>
              <a:gd name="connsiteX20" fmla="*/ 5450023 w 7500395"/>
              <a:gd name="connsiteY20" fmla="*/ 942486 h 2040560"/>
              <a:gd name="connsiteX21" fmla="*/ 5621989 w 7500395"/>
              <a:gd name="connsiteY21" fmla="*/ 1498138 h 2040560"/>
              <a:gd name="connsiteX22" fmla="*/ 5846869 w 7500395"/>
              <a:gd name="connsiteY22" fmla="*/ 1842113 h 2040560"/>
              <a:gd name="connsiteX23" fmla="*/ 6098205 w 7500395"/>
              <a:gd name="connsiteY23" fmla="*/ 1140934 h 2040560"/>
              <a:gd name="connsiteX24" fmla="*/ 6534736 w 7500395"/>
              <a:gd name="connsiteY24" fmla="*/ 1828883 h 2040560"/>
              <a:gd name="connsiteX25" fmla="*/ 7050636 w 7500395"/>
              <a:gd name="connsiteY25" fmla="*/ 386835 h 2040560"/>
              <a:gd name="connsiteX26" fmla="*/ 7500395 w 7500395"/>
              <a:gd name="connsiteY26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190539 w 7500395"/>
              <a:gd name="connsiteY5" fmla="*/ 1670126 h 2040560"/>
              <a:gd name="connsiteX6" fmla="*/ 2024212 w 7500395"/>
              <a:gd name="connsiteY6" fmla="*/ 1018378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679001 w 7500395"/>
              <a:gd name="connsiteY5" fmla="*/ 1162126 h 2040560"/>
              <a:gd name="connsiteX6" fmla="*/ 2024212 w 7500395"/>
              <a:gd name="connsiteY6" fmla="*/ 1018378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679001 w 7500395"/>
              <a:gd name="connsiteY5" fmla="*/ 1162126 h 2040560"/>
              <a:gd name="connsiteX6" fmla="*/ 2102366 w 7500395"/>
              <a:gd name="connsiteY6" fmla="*/ 803455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679001 w 7500395"/>
              <a:gd name="connsiteY5" fmla="*/ 1162126 h 2040560"/>
              <a:gd name="connsiteX6" fmla="*/ 2063289 w 7500395"/>
              <a:gd name="connsiteY6" fmla="*/ 998840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327309 w 7500395"/>
              <a:gd name="connsiteY5" fmla="*/ 1455202 h 2040560"/>
              <a:gd name="connsiteX6" fmla="*/ 2063289 w 7500395"/>
              <a:gd name="connsiteY6" fmla="*/ 998840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327309 w 7500395"/>
              <a:gd name="connsiteY5" fmla="*/ 1455202 h 2040560"/>
              <a:gd name="connsiteX6" fmla="*/ 2082827 w 7500395"/>
              <a:gd name="connsiteY6" fmla="*/ 1057455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679501 w 7500395"/>
              <a:gd name="connsiteY4" fmla="*/ 1763959 h 2040560"/>
              <a:gd name="connsiteX5" fmla="*/ 1327309 w 7500395"/>
              <a:gd name="connsiteY5" fmla="*/ 1455202 h 2040560"/>
              <a:gd name="connsiteX6" fmla="*/ 2082827 w 7500395"/>
              <a:gd name="connsiteY6" fmla="*/ 1057455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862449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199639 w 7500395"/>
              <a:gd name="connsiteY1" fmla="*/ 1723045 h 2040560"/>
              <a:gd name="connsiteX2" fmla="*/ 455462 w 7500395"/>
              <a:gd name="connsiteY2" fmla="*/ 1862449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199639 w 7500395"/>
              <a:gd name="connsiteY1" fmla="*/ 1723045 h 2040560"/>
              <a:gd name="connsiteX2" fmla="*/ 396847 w 7500395"/>
              <a:gd name="connsiteY2" fmla="*/ 1881987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199639 w 7500395"/>
              <a:gd name="connsiteY1" fmla="*/ 1703507 h 2040560"/>
              <a:gd name="connsiteX2" fmla="*/ 396847 w 7500395"/>
              <a:gd name="connsiteY2" fmla="*/ 1881987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00395" h="2040560">
                <a:moveTo>
                  <a:pt x="0" y="2040560"/>
                </a:moveTo>
                <a:cubicBezTo>
                  <a:pt x="105826" y="1929209"/>
                  <a:pt x="133498" y="1729936"/>
                  <a:pt x="199639" y="1703507"/>
                </a:cubicBezTo>
                <a:cubicBezTo>
                  <a:pt x="265780" y="1677078"/>
                  <a:pt x="316870" y="1871912"/>
                  <a:pt x="396847" y="1881987"/>
                </a:cubicBezTo>
                <a:cubicBezTo>
                  <a:pt x="476824" y="1892062"/>
                  <a:pt x="524424" y="1835090"/>
                  <a:pt x="679501" y="1763959"/>
                </a:cubicBezTo>
                <a:cubicBezTo>
                  <a:pt x="834578" y="1692828"/>
                  <a:pt x="1093421" y="1572953"/>
                  <a:pt x="1327309" y="1455202"/>
                </a:cubicBezTo>
                <a:cubicBezTo>
                  <a:pt x="1561197" y="1337451"/>
                  <a:pt x="1852526" y="1190464"/>
                  <a:pt x="2082827" y="1057455"/>
                </a:cubicBezTo>
                <a:cubicBezTo>
                  <a:pt x="2313128" y="924446"/>
                  <a:pt x="2507357" y="793126"/>
                  <a:pt x="2709113" y="657148"/>
                </a:cubicBezTo>
                <a:cubicBezTo>
                  <a:pt x="2910869" y="521170"/>
                  <a:pt x="3153686" y="179506"/>
                  <a:pt x="3293363" y="241585"/>
                </a:cubicBezTo>
                <a:cubicBezTo>
                  <a:pt x="3433040" y="303664"/>
                  <a:pt x="3489376" y="799530"/>
                  <a:pt x="3547177" y="1029620"/>
                </a:cubicBezTo>
                <a:cubicBezTo>
                  <a:pt x="3604978" y="1259710"/>
                  <a:pt x="3597746" y="1476203"/>
                  <a:pt x="3640168" y="1622124"/>
                </a:cubicBezTo>
                <a:cubicBezTo>
                  <a:pt x="3682590" y="1768045"/>
                  <a:pt x="3716127" y="1897145"/>
                  <a:pt x="3801709" y="1905145"/>
                </a:cubicBezTo>
                <a:cubicBezTo>
                  <a:pt x="3887291" y="1913145"/>
                  <a:pt x="4064134" y="1797494"/>
                  <a:pt x="4153658" y="1670126"/>
                </a:cubicBezTo>
                <a:cubicBezTo>
                  <a:pt x="4243182" y="1542758"/>
                  <a:pt x="4257279" y="1262207"/>
                  <a:pt x="4338853" y="1140934"/>
                </a:cubicBezTo>
                <a:cubicBezTo>
                  <a:pt x="4420427" y="1019661"/>
                  <a:pt x="4570347" y="1061554"/>
                  <a:pt x="4643102" y="942486"/>
                </a:cubicBezTo>
                <a:cubicBezTo>
                  <a:pt x="4715857" y="823418"/>
                  <a:pt x="4726880" y="583077"/>
                  <a:pt x="4775384" y="426524"/>
                </a:cubicBezTo>
                <a:cubicBezTo>
                  <a:pt x="4823888" y="269971"/>
                  <a:pt x="4872391" y="-34314"/>
                  <a:pt x="4934123" y="3170"/>
                </a:cubicBezTo>
                <a:cubicBezTo>
                  <a:pt x="4995855" y="40654"/>
                  <a:pt x="5068610" y="624971"/>
                  <a:pt x="5145774" y="651431"/>
                </a:cubicBezTo>
                <a:cubicBezTo>
                  <a:pt x="5222938" y="677891"/>
                  <a:pt x="5346402" y="113419"/>
                  <a:pt x="5397110" y="161928"/>
                </a:cubicBezTo>
                <a:cubicBezTo>
                  <a:pt x="5447818" y="210437"/>
                  <a:pt x="5412543" y="719784"/>
                  <a:pt x="5450023" y="942486"/>
                </a:cubicBezTo>
                <a:cubicBezTo>
                  <a:pt x="5487503" y="1165188"/>
                  <a:pt x="5555848" y="1348200"/>
                  <a:pt x="5621989" y="1498138"/>
                </a:cubicBezTo>
                <a:cubicBezTo>
                  <a:pt x="5688130" y="1648076"/>
                  <a:pt x="5767500" y="1901647"/>
                  <a:pt x="5846869" y="1842113"/>
                </a:cubicBezTo>
                <a:cubicBezTo>
                  <a:pt x="5926238" y="1782579"/>
                  <a:pt x="5983561" y="1143139"/>
                  <a:pt x="6098205" y="1140934"/>
                </a:cubicBezTo>
                <a:cubicBezTo>
                  <a:pt x="6212849" y="1138729"/>
                  <a:pt x="6375998" y="1954566"/>
                  <a:pt x="6534736" y="1828883"/>
                </a:cubicBezTo>
                <a:cubicBezTo>
                  <a:pt x="6693474" y="1703200"/>
                  <a:pt x="6889693" y="351555"/>
                  <a:pt x="7050636" y="386835"/>
                </a:cubicBezTo>
                <a:cubicBezTo>
                  <a:pt x="7211579" y="422114"/>
                  <a:pt x="7355987" y="1231337"/>
                  <a:pt x="7500395" y="2040560"/>
                </a:cubicBezTo>
              </a:path>
            </a:pathLst>
          </a:cu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960044" y="4006726"/>
            <a:ext cx="3081914" cy="107301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Know only that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u="sng" dirty="0">
                <a:solidFill>
                  <a:schemeClr val="accent6">
                    <a:lumMod val="75000"/>
                  </a:schemeClr>
                </a:solidFill>
              </a:rPr>
              <a:t>orange</a:t>
            </a:r>
            <a:r>
              <a:rPr lang="en-US" sz="2400" dirty="0">
                <a:solidFill>
                  <a:srgbClr val="008000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is inversely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proportional to </a:t>
            </a:r>
            <a:r>
              <a:rPr lang="en-US" sz="2400" u="sng" dirty="0" smtClean="0">
                <a:solidFill>
                  <a:srgbClr val="FF0000"/>
                </a:solidFill>
              </a:rPr>
              <a:t>red</a:t>
            </a:r>
            <a:endParaRPr lang="en-US" sz="2400" u="sng" baseline="-25000" dirty="0">
              <a:solidFill>
                <a:srgbClr val="FF0000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5441386" y="2780666"/>
            <a:ext cx="63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nw</a:t>
            </a:r>
            <a:endParaRPr lang="en-US" sz="2800" dirty="0"/>
          </a:p>
        </p:txBody>
      </p:sp>
      <p:sp>
        <p:nvSpPr>
          <p:cNvPr id="95" name="Rectangle 94"/>
          <p:cNvSpPr/>
          <p:nvPr/>
        </p:nvSpPr>
        <p:spPr>
          <a:xfrm>
            <a:off x="5590021" y="3228196"/>
            <a:ext cx="3666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800" dirty="0" smtClean="0">
                <a:solidFill>
                  <a:prstClr val="black"/>
                </a:solidFill>
                <a:sym typeface="Symbol"/>
              </a:rPr>
              <a:t>2</a:t>
            </a:r>
            <a:endParaRPr lang="en-US" sz="2800" dirty="0">
              <a:solidFill>
                <a:prstClr val="black"/>
              </a:solidFill>
              <a:cs typeface="Times New Roman" charset="0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5447388" y="3331827"/>
            <a:ext cx="631949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6407589" y="3331827"/>
            <a:ext cx="916023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6679144" y="2780666"/>
            <a:ext cx="3733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sym typeface="Symbol"/>
              </a:rPr>
              <a:t>1</a:t>
            </a:r>
            <a:endParaRPr lang="en-US" sz="2800" dirty="0"/>
          </a:p>
        </p:txBody>
      </p:sp>
      <p:sp>
        <p:nvSpPr>
          <p:cNvPr id="99" name="Rectangle 98"/>
          <p:cNvSpPr/>
          <p:nvPr/>
        </p:nvSpPr>
        <p:spPr>
          <a:xfrm>
            <a:off x="6474290" y="3230806"/>
            <a:ext cx="8502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800" dirty="0" smtClean="0">
                <a:solidFill>
                  <a:prstClr val="black"/>
                </a:solidFill>
                <a:sym typeface="Symbol"/>
              </a:rPr>
              <a:t>time</a:t>
            </a:r>
            <a:endParaRPr lang="en-US" sz="2800" dirty="0">
              <a:solidFill>
                <a:prstClr val="black"/>
              </a:solidFill>
              <a:cs typeface="Times New Roman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6086929" y="3047218"/>
            <a:ext cx="3498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ym typeface="Symbol"/>
              </a:rPr>
              <a:t></a:t>
            </a:r>
            <a:r>
              <a:rPr lang="en-US" sz="2800" dirty="0"/>
              <a:t> </a:t>
            </a:r>
          </a:p>
        </p:txBody>
      </p:sp>
      <p:sp>
        <p:nvSpPr>
          <p:cNvPr id="104" name="Line 21"/>
          <p:cNvSpPr>
            <a:spLocks noChangeShapeType="1"/>
          </p:cNvSpPr>
          <p:nvPr/>
        </p:nvSpPr>
        <p:spPr bwMode="auto">
          <a:xfrm>
            <a:off x="7318676" y="4169105"/>
            <a:ext cx="554082" cy="0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109713" y="1187447"/>
            <a:ext cx="63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nw</a:t>
            </a:r>
            <a:endParaRPr lang="en-US" sz="2800" dirty="0"/>
          </a:p>
        </p:txBody>
      </p:sp>
      <p:sp>
        <p:nvSpPr>
          <p:cNvPr id="63" name="Rectangle 62"/>
          <p:cNvSpPr/>
          <p:nvPr/>
        </p:nvSpPr>
        <p:spPr>
          <a:xfrm>
            <a:off x="258348" y="1634977"/>
            <a:ext cx="3666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800" dirty="0" smtClean="0">
                <a:solidFill>
                  <a:prstClr val="black"/>
                </a:solidFill>
                <a:sym typeface="Symbol"/>
              </a:rPr>
              <a:t>2</a:t>
            </a:r>
            <a:endParaRPr lang="en-US" sz="2800" dirty="0">
              <a:solidFill>
                <a:prstClr val="black"/>
              </a:solidFill>
              <a:cs typeface="Times New Roman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115715" y="1738608"/>
            <a:ext cx="631949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4771145" y="1207684"/>
            <a:ext cx="63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nw</a:t>
            </a:r>
            <a:endParaRPr lang="en-US" sz="2800" dirty="0"/>
          </a:p>
        </p:txBody>
      </p:sp>
      <p:sp>
        <p:nvSpPr>
          <p:cNvPr id="67" name="Rectangle 66"/>
          <p:cNvSpPr/>
          <p:nvPr/>
        </p:nvSpPr>
        <p:spPr>
          <a:xfrm>
            <a:off x="4919780" y="1655214"/>
            <a:ext cx="3666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800" dirty="0" smtClean="0">
                <a:solidFill>
                  <a:prstClr val="black"/>
                </a:solidFill>
                <a:sym typeface="Symbol"/>
              </a:rPr>
              <a:t>2</a:t>
            </a:r>
            <a:endParaRPr lang="en-US" sz="2800" dirty="0">
              <a:solidFill>
                <a:prstClr val="black"/>
              </a:solidFill>
              <a:cs typeface="Times New Roman" charset="0"/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4777147" y="1758845"/>
            <a:ext cx="631949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Content Placeholder 1"/>
          <p:cNvSpPr>
            <a:spLocks noGrp="1"/>
          </p:cNvSpPr>
          <p:nvPr>
            <p:ph idx="1"/>
          </p:nvPr>
        </p:nvSpPr>
        <p:spPr>
          <a:xfrm>
            <a:off x="0" y="713818"/>
            <a:ext cx="8399914" cy="6592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Adding up memory used during </a:t>
            </a:r>
            <a:r>
              <a:rPr lang="en-US" sz="2800" dirty="0" smtClean="0">
                <a:solidFill>
                  <a:srgbClr val="0000FF"/>
                </a:solidFill>
              </a:rPr>
              <a:t>previous</a:t>
            </a:r>
            <a:r>
              <a:rPr lang="en-US" sz="2800" dirty="0" smtClean="0"/>
              <a:t> challenge: </a:t>
            </a:r>
            <a:endParaRPr lang="en-US" dirty="0">
              <a:cs typeface="Times New Roman" charset="0"/>
            </a:endParaRPr>
          </a:p>
        </p:txBody>
      </p:sp>
      <p:sp>
        <p:nvSpPr>
          <p:cNvPr id="81" name="Content Placeholder 1"/>
          <p:cNvSpPr txBox="1">
            <a:spLocks/>
          </p:cNvSpPr>
          <p:nvPr/>
        </p:nvSpPr>
        <p:spPr>
          <a:xfrm>
            <a:off x="1057254" y="1595448"/>
            <a:ext cx="864702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err="1" smtClean="0"/>
              <a:t>t</a:t>
            </a:r>
            <a:r>
              <a:rPr lang="en-US" sz="2800" baseline="-25000" dirty="0" err="1" smtClean="0"/>
              <a:t>i</a:t>
            </a:r>
            <a:endParaRPr lang="en-US" dirty="0">
              <a:cs typeface="Times New Roman" charset="0"/>
            </a:endParaRPr>
          </a:p>
        </p:txBody>
      </p:sp>
      <p:sp>
        <p:nvSpPr>
          <p:cNvPr id="87" name="Content Placeholder 1"/>
          <p:cNvSpPr txBox="1">
            <a:spLocks/>
          </p:cNvSpPr>
          <p:nvPr/>
        </p:nvSpPr>
        <p:spPr>
          <a:xfrm>
            <a:off x="1750704" y="1595448"/>
            <a:ext cx="1042403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t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+1</a:t>
            </a:r>
            <a:endParaRPr lang="en-US" dirty="0">
              <a:cs typeface="Times New Roman" charset="0"/>
            </a:endParaRPr>
          </a:p>
        </p:txBody>
      </p:sp>
      <p:sp>
        <p:nvSpPr>
          <p:cNvPr id="88" name="Content Placeholder 1"/>
          <p:cNvSpPr txBox="1">
            <a:spLocks/>
          </p:cNvSpPr>
          <p:nvPr/>
        </p:nvSpPr>
        <p:spPr>
          <a:xfrm>
            <a:off x="3204065" y="1595448"/>
            <a:ext cx="1495694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err="1" smtClean="0"/>
              <a:t>t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+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t</a:t>
            </a:r>
            <a:r>
              <a:rPr lang="en-US" sz="2800" baseline="-25000" dirty="0" smtClean="0"/>
              <a:t>i-1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90" name="Content Placeholder 1"/>
          <p:cNvSpPr txBox="1">
            <a:spLocks/>
          </p:cNvSpPr>
          <p:nvPr/>
        </p:nvSpPr>
        <p:spPr>
          <a:xfrm>
            <a:off x="707428" y="1224420"/>
            <a:ext cx="68786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4800" dirty="0" smtClean="0"/>
              <a:t>(</a:t>
            </a:r>
            <a:endParaRPr lang="en-US" sz="5400" dirty="0">
              <a:cs typeface="Times New Roman" charset="0"/>
            </a:endParaRPr>
          </a:p>
        </p:txBody>
      </p:sp>
      <p:sp>
        <p:nvSpPr>
          <p:cNvPr id="92" name="Content Placeholder 1"/>
          <p:cNvSpPr txBox="1">
            <a:spLocks/>
          </p:cNvSpPr>
          <p:nvPr/>
        </p:nvSpPr>
        <p:spPr>
          <a:xfrm>
            <a:off x="1495186" y="1380901"/>
            <a:ext cx="441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+</a:t>
            </a:r>
            <a:endParaRPr lang="en-US" dirty="0">
              <a:cs typeface="Times New Roman" charset="0"/>
            </a:endParaRPr>
          </a:p>
        </p:txBody>
      </p:sp>
      <p:cxnSp>
        <p:nvCxnSpPr>
          <p:cNvPr id="93" name="Straight Arrow Connector 92"/>
          <p:cNvCxnSpPr/>
          <p:nvPr/>
        </p:nvCxnSpPr>
        <p:spPr>
          <a:xfrm>
            <a:off x="1005615" y="1699203"/>
            <a:ext cx="449909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1897049" y="1699203"/>
            <a:ext cx="449909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Content Placeholder 1"/>
          <p:cNvSpPr txBox="1">
            <a:spLocks/>
          </p:cNvSpPr>
          <p:nvPr/>
        </p:nvSpPr>
        <p:spPr>
          <a:xfrm>
            <a:off x="2940837" y="1398059"/>
            <a:ext cx="441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+</a:t>
            </a:r>
            <a:endParaRPr lang="en-US" dirty="0">
              <a:cs typeface="Times New Roman" charset="0"/>
            </a:endParaRPr>
          </a:p>
        </p:txBody>
      </p:sp>
      <p:sp>
        <p:nvSpPr>
          <p:cNvPr id="103" name="Content Placeholder 1"/>
          <p:cNvSpPr txBox="1">
            <a:spLocks/>
          </p:cNvSpPr>
          <p:nvPr/>
        </p:nvSpPr>
        <p:spPr>
          <a:xfrm>
            <a:off x="2351560" y="1391114"/>
            <a:ext cx="441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+</a:t>
            </a:r>
            <a:endParaRPr lang="en-US" dirty="0">
              <a:cs typeface="Times New Roman" charset="0"/>
            </a:endParaRPr>
          </a:p>
        </p:txBody>
      </p:sp>
      <p:sp>
        <p:nvSpPr>
          <p:cNvPr id="105" name="Content Placeholder 1"/>
          <p:cNvSpPr txBox="1">
            <a:spLocks/>
          </p:cNvSpPr>
          <p:nvPr/>
        </p:nvSpPr>
        <p:spPr>
          <a:xfrm>
            <a:off x="2596556" y="1305374"/>
            <a:ext cx="441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is-IS" sz="2800" dirty="0" smtClean="0"/>
              <a:t>…</a:t>
            </a:r>
            <a:endParaRPr lang="en-US" dirty="0">
              <a:cs typeface="Times New Roman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>
            <a:off x="3276560" y="1699204"/>
            <a:ext cx="701420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Content Placeholder 1"/>
          <p:cNvSpPr txBox="1">
            <a:spLocks/>
          </p:cNvSpPr>
          <p:nvPr/>
        </p:nvSpPr>
        <p:spPr>
          <a:xfrm>
            <a:off x="1018843" y="1206053"/>
            <a:ext cx="864702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1</a:t>
            </a:r>
            <a:endParaRPr lang="en-US" dirty="0">
              <a:cs typeface="Times New Roman" charset="0"/>
            </a:endParaRPr>
          </a:p>
        </p:txBody>
      </p:sp>
      <p:sp>
        <p:nvSpPr>
          <p:cNvPr id="108" name="Content Placeholder 1"/>
          <p:cNvSpPr txBox="1">
            <a:spLocks/>
          </p:cNvSpPr>
          <p:nvPr/>
        </p:nvSpPr>
        <p:spPr>
          <a:xfrm>
            <a:off x="1891330" y="1174378"/>
            <a:ext cx="864702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1</a:t>
            </a:r>
            <a:endParaRPr lang="en-US" dirty="0">
              <a:cs typeface="Times New Roman" charset="0"/>
            </a:endParaRPr>
          </a:p>
        </p:txBody>
      </p:sp>
      <p:sp>
        <p:nvSpPr>
          <p:cNvPr id="109" name="Content Placeholder 1"/>
          <p:cNvSpPr txBox="1">
            <a:spLocks/>
          </p:cNvSpPr>
          <p:nvPr/>
        </p:nvSpPr>
        <p:spPr>
          <a:xfrm>
            <a:off x="3401615" y="1207708"/>
            <a:ext cx="864702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1</a:t>
            </a:r>
            <a:endParaRPr lang="en-US" dirty="0">
              <a:cs typeface="Times New Roman" charset="0"/>
            </a:endParaRPr>
          </a:p>
        </p:txBody>
      </p:sp>
      <p:sp>
        <p:nvSpPr>
          <p:cNvPr id="110" name="Content Placeholder 1"/>
          <p:cNvSpPr txBox="1">
            <a:spLocks/>
          </p:cNvSpPr>
          <p:nvPr/>
        </p:nvSpPr>
        <p:spPr>
          <a:xfrm>
            <a:off x="4067886" y="1197608"/>
            <a:ext cx="68786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4800" dirty="0"/>
              <a:t>)</a:t>
            </a:r>
            <a:endParaRPr lang="en-US" sz="5400" dirty="0">
              <a:cs typeface="Times New Roman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4343781" y="1401674"/>
            <a:ext cx="36549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sym typeface="Symbol"/>
              </a:rPr>
              <a:t> 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          (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ln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 (t</a:t>
            </a:r>
            <a:r>
              <a:rPr lang="en-US" sz="2800" baseline="-25000" dirty="0" smtClean="0">
                <a:solidFill>
                  <a:prstClr val="black"/>
                </a:solidFill>
                <a:sym typeface="Symbol"/>
              </a:rPr>
              <a:t>i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+t</a:t>
            </a:r>
            <a:r>
              <a:rPr lang="en-US" sz="2800" baseline="-25000" dirty="0" smtClean="0">
                <a:solidFill>
                  <a:prstClr val="black"/>
                </a:solidFill>
                <a:sym typeface="Symbol"/>
              </a:rPr>
              <a:t>i-1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 – 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ln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-25000" dirty="0" err="1" smtClean="0">
                <a:solidFill>
                  <a:prstClr val="black"/>
                </a:solidFill>
                <a:sym typeface="Symbol"/>
              </a:rPr>
              <a:t>i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)</a:t>
            </a:r>
            <a:endParaRPr lang="en-US" dirty="0"/>
          </a:p>
        </p:txBody>
      </p:sp>
      <p:sp>
        <p:nvSpPr>
          <p:cNvPr id="112" name="Freeform 111"/>
          <p:cNvSpPr/>
          <p:nvPr/>
        </p:nvSpPr>
        <p:spPr>
          <a:xfrm>
            <a:off x="1169581" y="4393724"/>
            <a:ext cx="3009377" cy="1898625"/>
          </a:xfrm>
          <a:custGeom>
            <a:avLst/>
            <a:gdLst>
              <a:gd name="connsiteX0" fmla="*/ 0 w 7500395"/>
              <a:gd name="connsiteY0" fmla="*/ 2083655 h 2083655"/>
              <a:gd name="connsiteX1" fmla="*/ 277793 w 7500395"/>
              <a:gd name="connsiteY1" fmla="*/ 1766140 h 2083655"/>
              <a:gd name="connsiteX2" fmla="*/ 396847 w 7500395"/>
              <a:gd name="connsiteY2" fmla="*/ 1514774 h 2083655"/>
              <a:gd name="connsiteX3" fmla="*/ 648183 w 7500395"/>
              <a:gd name="connsiteY3" fmla="*/ 1422165 h 2083655"/>
              <a:gd name="connsiteX4" fmla="*/ 727552 w 7500395"/>
              <a:gd name="connsiteY4" fmla="*/ 1012041 h 2083655"/>
              <a:gd name="connsiteX5" fmla="*/ 992116 w 7500395"/>
              <a:gd name="connsiteY5" fmla="*/ 1885208 h 2083655"/>
              <a:gd name="connsiteX6" fmla="*/ 1190539 w 7500395"/>
              <a:gd name="connsiteY6" fmla="*/ 1713221 h 2083655"/>
              <a:gd name="connsiteX7" fmla="*/ 1283137 w 7500395"/>
              <a:gd name="connsiteY7" fmla="*/ 1329556 h 2083655"/>
              <a:gd name="connsiteX8" fmla="*/ 1574157 w 7500395"/>
              <a:gd name="connsiteY8" fmla="*/ 773905 h 2083655"/>
              <a:gd name="connsiteX9" fmla="*/ 1918091 w 7500395"/>
              <a:gd name="connsiteY9" fmla="*/ 152104 h 2083655"/>
              <a:gd name="connsiteX10" fmla="*/ 2394306 w 7500395"/>
              <a:gd name="connsiteY10" fmla="*/ 99185 h 2083655"/>
              <a:gd name="connsiteX11" fmla="*/ 2976347 w 7500395"/>
              <a:gd name="connsiteY11" fmla="*/ 1329556 h 2083655"/>
              <a:gd name="connsiteX12" fmla="*/ 3426107 w 7500395"/>
              <a:gd name="connsiteY12" fmla="*/ 1779370 h 2083655"/>
              <a:gd name="connsiteX13" fmla="*/ 3730355 w 7500395"/>
              <a:gd name="connsiteY13" fmla="*/ 1991047 h 2083655"/>
              <a:gd name="connsiteX14" fmla="*/ 4153658 w 7500395"/>
              <a:gd name="connsiteY14" fmla="*/ 1713221 h 2083655"/>
              <a:gd name="connsiteX15" fmla="*/ 4338853 w 7500395"/>
              <a:gd name="connsiteY15" fmla="*/ 1184029 h 2083655"/>
              <a:gd name="connsiteX16" fmla="*/ 4643102 w 7500395"/>
              <a:gd name="connsiteY16" fmla="*/ 985581 h 2083655"/>
              <a:gd name="connsiteX17" fmla="*/ 4775384 w 7500395"/>
              <a:gd name="connsiteY17" fmla="*/ 469619 h 2083655"/>
              <a:gd name="connsiteX18" fmla="*/ 4934123 w 7500395"/>
              <a:gd name="connsiteY18" fmla="*/ 46265 h 2083655"/>
              <a:gd name="connsiteX19" fmla="*/ 5145774 w 7500395"/>
              <a:gd name="connsiteY19" fmla="*/ 694526 h 2083655"/>
              <a:gd name="connsiteX20" fmla="*/ 5397110 w 7500395"/>
              <a:gd name="connsiteY20" fmla="*/ 205023 h 2083655"/>
              <a:gd name="connsiteX21" fmla="*/ 5450023 w 7500395"/>
              <a:gd name="connsiteY21" fmla="*/ 985581 h 2083655"/>
              <a:gd name="connsiteX22" fmla="*/ 5621989 w 7500395"/>
              <a:gd name="connsiteY22" fmla="*/ 1541233 h 2083655"/>
              <a:gd name="connsiteX23" fmla="*/ 5846869 w 7500395"/>
              <a:gd name="connsiteY23" fmla="*/ 1885208 h 2083655"/>
              <a:gd name="connsiteX24" fmla="*/ 6098205 w 7500395"/>
              <a:gd name="connsiteY24" fmla="*/ 1184029 h 2083655"/>
              <a:gd name="connsiteX25" fmla="*/ 6534736 w 7500395"/>
              <a:gd name="connsiteY25" fmla="*/ 1871978 h 2083655"/>
              <a:gd name="connsiteX26" fmla="*/ 7050636 w 7500395"/>
              <a:gd name="connsiteY26" fmla="*/ 429930 h 2083655"/>
              <a:gd name="connsiteX27" fmla="*/ 7500395 w 7500395"/>
              <a:gd name="connsiteY27" fmla="*/ 2083655 h 2083655"/>
              <a:gd name="connsiteX0" fmla="*/ 0 w 7500395"/>
              <a:gd name="connsiteY0" fmla="*/ 2094302 h 2094302"/>
              <a:gd name="connsiteX1" fmla="*/ 277793 w 7500395"/>
              <a:gd name="connsiteY1" fmla="*/ 1776787 h 2094302"/>
              <a:gd name="connsiteX2" fmla="*/ 396847 w 7500395"/>
              <a:gd name="connsiteY2" fmla="*/ 1525421 h 2094302"/>
              <a:gd name="connsiteX3" fmla="*/ 648183 w 7500395"/>
              <a:gd name="connsiteY3" fmla="*/ 1432812 h 2094302"/>
              <a:gd name="connsiteX4" fmla="*/ 727552 w 7500395"/>
              <a:gd name="connsiteY4" fmla="*/ 1022688 h 2094302"/>
              <a:gd name="connsiteX5" fmla="*/ 992116 w 7500395"/>
              <a:gd name="connsiteY5" fmla="*/ 1895855 h 2094302"/>
              <a:gd name="connsiteX6" fmla="*/ 1190539 w 7500395"/>
              <a:gd name="connsiteY6" fmla="*/ 1723868 h 2094302"/>
              <a:gd name="connsiteX7" fmla="*/ 1283137 w 7500395"/>
              <a:gd name="connsiteY7" fmla="*/ 1340203 h 2094302"/>
              <a:gd name="connsiteX8" fmla="*/ 1574157 w 7500395"/>
              <a:gd name="connsiteY8" fmla="*/ 784552 h 2094302"/>
              <a:gd name="connsiteX9" fmla="*/ 1918091 w 7500395"/>
              <a:gd name="connsiteY9" fmla="*/ 162751 h 2094302"/>
              <a:gd name="connsiteX10" fmla="*/ 2708263 w 7500395"/>
              <a:gd name="connsiteY10" fmla="*/ 95563 h 2094302"/>
              <a:gd name="connsiteX11" fmla="*/ 2976347 w 7500395"/>
              <a:gd name="connsiteY11" fmla="*/ 1340203 h 2094302"/>
              <a:gd name="connsiteX12" fmla="*/ 3426107 w 7500395"/>
              <a:gd name="connsiteY12" fmla="*/ 1790017 h 2094302"/>
              <a:gd name="connsiteX13" fmla="*/ 3730355 w 7500395"/>
              <a:gd name="connsiteY13" fmla="*/ 2001694 h 2094302"/>
              <a:gd name="connsiteX14" fmla="*/ 4153658 w 7500395"/>
              <a:gd name="connsiteY14" fmla="*/ 1723868 h 2094302"/>
              <a:gd name="connsiteX15" fmla="*/ 4338853 w 7500395"/>
              <a:gd name="connsiteY15" fmla="*/ 1194676 h 2094302"/>
              <a:gd name="connsiteX16" fmla="*/ 4643102 w 7500395"/>
              <a:gd name="connsiteY16" fmla="*/ 996228 h 2094302"/>
              <a:gd name="connsiteX17" fmla="*/ 4775384 w 7500395"/>
              <a:gd name="connsiteY17" fmla="*/ 480266 h 2094302"/>
              <a:gd name="connsiteX18" fmla="*/ 4934123 w 7500395"/>
              <a:gd name="connsiteY18" fmla="*/ 56912 h 2094302"/>
              <a:gd name="connsiteX19" fmla="*/ 5145774 w 7500395"/>
              <a:gd name="connsiteY19" fmla="*/ 705173 h 2094302"/>
              <a:gd name="connsiteX20" fmla="*/ 5397110 w 7500395"/>
              <a:gd name="connsiteY20" fmla="*/ 215670 h 2094302"/>
              <a:gd name="connsiteX21" fmla="*/ 5450023 w 7500395"/>
              <a:gd name="connsiteY21" fmla="*/ 996228 h 2094302"/>
              <a:gd name="connsiteX22" fmla="*/ 5621989 w 7500395"/>
              <a:gd name="connsiteY22" fmla="*/ 1551880 h 2094302"/>
              <a:gd name="connsiteX23" fmla="*/ 5846869 w 7500395"/>
              <a:gd name="connsiteY23" fmla="*/ 1895855 h 2094302"/>
              <a:gd name="connsiteX24" fmla="*/ 6098205 w 7500395"/>
              <a:gd name="connsiteY24" fmla="*/ 1194676 h 2094302"/>
              <a:gd name="connsiteX25" fmla="*/ 6534736 w 7500395"/>
              <a:gd name="connsiteY25" fmla="*/ 1882625 h 2094302"/>
              <a:gd name="connsiteX26" fmla="*/ 7050636 w 7500395"/>
              <a:gd name="connsiteY26" fmla="*/ 440577 h 2094302"/>
              <a:gd name="connsiteX27" fmla="*/ 7500395 w 7500395"/>
              <a:gd name="connsiteY27" fmla="*/ 2094302 h 2094302"/>
              <a:gd name="connsiteX0" fmla="*/ 0 w 7500395"/>
              <a:gd name="connsiteY0" fmla="*/ 2089032 h 2089032"/>
              <a:gd name="connsiteX1" fmla="*/ 277793 w 7500395"/>
              <a:gd name="connsiteY1" fmla="*/ 1771517 h 2089032"/>
              <a:gd name="connsiteX2" fmla="*/ 396847 w 7500395"/>
              <a:gd name="connsiteY2" fmla="*/ 1520151 h 2089032"/>
              <a:gd name="connsiteX3" fmla="*/ 648183 w 7500395"/>
              <a:gd name="connsiteY3" fmla="*/ 1427542 h 2089032"/>
              <a:gd name="connsiteX4" fmla="*/ 727552 w 7500395"/>
              <a:gd name="connsiteY4" fmla="*/ 1017418 h 2089032"/>
              <a:gd name="connsiteX5" fmla="*/ 992116 w 7500395"/>
              <a:gd name="connsiteY5" fmla="*/ 1890585 h 2089032"/>
              <a:gd name="connsiteX6" fmla="*/ 1190539 w 7500395"/>
              <a:gd name="connsiteY6" fmla="*/ 1718598 h 2089032"/>
              <a:gd name="connsiteX7" fmla="*/ 1283137 w 7500395"/>
              <a:gd name="connsiteY7" fmla="*/ 1334933 h 2089032"/>
              <a:gd name="connsiteX8" fmla="*/ 1574157 w 7500395"/>
              <a:gd name="connsiteY8" fmla="*/ 779282 h 2089032"/>
              <a:gd name="connsiteX9" fmla="*/ 1918091 w 7500395"/>
              <a:gd name="connsiteY9" fmla="*/ 157481 h 2089032"/>
              <a:gd name="connsiteX10" fmla="*/ 2708263 w 7500395"/>
              <a:gd name="connsiteY10" fmla="*/ 90293 h 2089032"/>
              <a:gd name="connsiteX11" fmla="*/ 3161867 w 7500395"/>
              <a:gd name="connsiteY11" fmla="*/ 1263588 h 2089032"/>
              <a:gd name="connsiteX12" fmla="*/ 3426107 w 7500395"/>
              <a:gd name="connsiteY12" fmla="*/ 1784747 h 2089032"/>
              <a:gd name="connsiteX13" fmla="*/ 3730355 w 7500395"/>
              <a:gd name="connsiteY13" fmla="*/ 1996424 h 2089032"/>
              <a:gd name="connsiteX14" fmla="*/ 4153658 w 7500395"/>
              <a:gd name="connsiteY14" fmla="*/ 1718598 h 2089032"/>
              <a:gd name="connsiteX15" fmla="*/ 4338853 w 7500395"/>
              <a:gd name="connsiteY15" fmla="*/ 1189406 h 2089032"/>
              <a:gd name="connsiteX16" fmla="*/ 4643102 w 7500395"/>
              <a:gd name="connsiteY16" fmla="*/ 990958 h 2089032"/>
              <a:gd name="connsiteX17" fmla="*/ 4775384 w 7500395"/>
              <a:gd name="connsiteY17" fmla="*/ 474996 h 2089032"/>
              <a:gd name="connsiteX18" fmla="*/ 4934123 w 7500395"/>
              <a:gd name="connsiteY18" fmla="*/ 51642 h 2089032"/>
              <a:gd name="connsiteX19" fmla="*/ 5145774 w 7500395"/>
              <a:gd name="connsiteY19" fmla="*/ 699903 h 2089032"/>
              <a:gd name="connsiteX20" fmla="*/ 5397110 w 7500395"/>
              <a:gd name="connsiteY20" fmla="*/ 210400 h 2089032"/>
              <a:gd name="connsiteX21" fmla="*/ 5450023 w 7500395"/>
              <a:gd name="connsiteY21" fmla="*/ 990958 h 2089032"/>
              <a:gd name="connsiteX22" fmla="*/ 5621989 w 7500395"/>
              <a:gd name="connsiteY22" fmla="*/ 1546610 h 2089032"/>
              <a:gd name="connsiteX23" fmla="*/ 5846869 w 7500395"/>
              <a:gd name="connsiteY23" fmla="*/ 1890585 h 2089032"/>
              <a:gd name="connsiteX24" fmla="*/ 6098205 w 7500395"/>
              <a:gd name="connsiteY24" fmla="*/ 1189406 h 2089032"/>
              <a:gd name="connsiteX25" fmla="*/ 6534736 w 7500395"/>
              <a:gd name="connsiteY25" fmla="*/ 1877355 h 2089032"/>
              <a:gd name="connsiteX26" fmla="*/ 7050636 w 7500395"/>
              <a:gd name="connsiteY26" fmla="*/ 435307 h 2089032"/>
              <a:gd name="connsiteX27" fmla="*/ 7500395 w 7500395"/>
              <a:gd name="connsiteY27" fmla="*/ 2089032 h 2089032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574157 w 7500395"/>
              <a:gd name="connsiteY8" fmla="*/ 730810 h 2040560"/>
              <a:gd name="connsiteX9" fmla="*/ 2246319 w 7500395"/>
              <a:gd name="connsiteY9" fmla="*/ 465732 h 2040560"/>
              <a:gd name="connsiteX10" fmla="*/ 2708263 w 7500395"/>
              <a:gd name="connsiteY10" fmla="*/ 41821 h 2040560"/>
              <a:gd name="connsiteX11" fmla="*/ 3161867 w 7500395"/>
              <a:gd name="connsiteY11" fmla="*/ 1215116 h 2040560"/>
              <a:gd name="connsiteX12" fmla="*/ 3426107 w 7500395"/>
              <a:gd name="connsiteY12" fmla="*/ 1736275 h 2040560"/>
              <a:gd name="connsiteX13" fmla="*/ 3730355 w 7500395"/>
              <a:gd name="connsiteY13" fmla="*/ 1947952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631240 w 7500395"/>
              <a:gd name="connsiteY8" fmla="*/ 816424 h 2040560"/>
              <a:gd name="connsiteX9" fmla="*/ 2246319 w 7500395"/>
              <a:gd name="connsiteY9" fmla="*/ 465732 h 2040560"/>
              <a:gd name="connsiteX10" fmla="*/ 2708263 w 7500395"/>
              <a:gd name="connsiteY10" fmla="*/ 41821 h 2040560"/>
              <a:gd name="connsiteX11" fmla="*/ 3161867 w 7500395"/>
              <a:gd name="connsiteY11" fmla="*/ 1215116 h 2040560"/>
              <a:gd name="connsiteX12" fmla="*/ 3426107 w 7500395"/>
              <a:gd name="connsiteY12" fmla="*/ 1736275 h 2040560"/>
              <a:gd name="connsiteX13" fmla="*/ 3730355 w 7500395"/>
              <a:gd name="connsiteY13" fmla="*/ 1947952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90644 h 2090644"/>
              <a:gd name="connsiteX1" fmla="*/ 277793 w 7500395"/>
              <a:gd name="connsiteY1" fmla="*/ 1773129 h 2090644"/>
              <a:gd name="connsiteX2" fmla="*/ 396847 w 7500395"/>
              <a:gd name="connsiteY2" fmla="*/ 1521763 h 2090644"/>
              <a:gd name="connsiteX3" fmla="*/ 648183 w 7500395"/>
              <a:gd name="connsiteY3" fmla="*/ 1429154 h 2090644"/>
              <a:gd name="connsiteX4" fmla="*/ 727552 w 7500395"/>
              <a:gd name="connsiteY4" fmla="*/ 1019030 h 2090644"/>
              <a:gd name="connsiteX5" fmla="*/ 992116 w 7500395"/>
              <a:gd name="connsiteY5" fmla="*/ 1892197 h 2090644"/>
              <a:gd name="connsiteX6" fmla="*/ 1190539 w 7500395"/>
              <a:gd name="connsiteY6" fmla="*/ 1720210 h 2090644"/>
              <a:gd name="connsiteX7" fmla="*/ 1283137 w 7500395"/>
              <a:gd name="connsiteY7" fmla="*/ 1336545 h 2090644"/>
              <a:gd name="connsiteX8" fmla="*/ 1631240 w 7500395"/>
              <a:gd name="connsiteY8" fmla="*/ 866508 h 2090644"/>
              <a:gd name="connsiteX9" fmla="*/ 2246319 w 7500395"/>
              <a:gd name="connsiteY9" fmla="*/ 515816 h 2090644"/>
              <a:gd name="connsiteX10" fmla="*/ 3193469 w 7500395"/>
              <a:gd name="connsiteY10" fmla="*/ 20560 h 2090644"/>
              <a:gd name="connsiteX11" fmla="*/ 3161867 w 7500395"/>
              <a:gd name="connsiteY11" fmla="*/ 1265200 h 2090644"/>
              <a:gd name="connsiteX12" fmla="*/ 3426107 w 7500395"/>
              <a:gd name="connsiteY12" fmla="*/ 1786359 h 2090644"/>
              <a:gd name="connsiteX13" fmla="*/ 3730355 w 7500395"/>
              <a:gd name="connsiteY13" fmla="*/ 1998036 h 2090644"/>
              <a:gd name="connsiteX14" fmla="*/ 4153658 w 7500395"/>
              <a:gd name="connsiteY14" fmla="*/ 1720210 h 2090644"/>
              <a:gd name="connsiteX15" fmla="*/ 4338853 w 7500395"/>
              <a:gd name="connsiteY15" fmla="*/ 1191018 h 2090644"/>
              <a:gd name="connsiteX16" fmla="*/ 4643102 w 7500395"/>
              <a:gd name="connsiteY16" fmla="*/ 992570 h 2090644"/>
              <a:gd name="connsiteX17" fmla="*/ 4775384 w 7500395"/>
              <a:gd name="connsiteY17" fmla="*/ 476608 h 2090644"/>
              <a:gd name="connsiteX18" fmla="*/ 4934123 w 7500395"/>
              <a:gd name="connsiteY18" fmla="*/ 53254 h 2090644"/>
              <a:gd name="connsiteX19" fmla="*/ 5145774 w 7500395"/>
              <a:gd name="connsiteY19" fmla="*/ 701515 h 2090644"/>
              <a:gd name="connsiteX20" fmla="*/ 5397110 w 7500395"/>
              <a:gd name="connsiteY20" fmla="*/ 212012 h 2090644"/>
              <a:gd name="connsiteX21" fmla="*/ 5450023 w 7500395"/>
              <a:gd name="connsiteY21" fmla="*/ 992570 h 2090644"/>
              <a:gd name="connsiteX22" fmla="*/ 5621989 w 7500395"/>
              <a:gd name="connsiteY22" fmla="*/ 1548222 h 2090644"/>
              <a:gd name="connsiteX23" fmla="*/ 5846869 w 7500395"/>
              <a:gd name="connsiteY23" fmla="*/ 1892197 h 2090644"/>
              <a:gd name="connsiteX24" fmla="*/ 6098205 w 7500395"/>
              <a:gd name="connsiteY24" fmla="*/ 1191018 h 2090644"/>
              <a:gd name="connsiteX25" fmla="*/ 6534736 w 7500395"/>
              <a:gd name="connsiteY25" fmla="*/ 1878967 h 2090644"/>
              <a:gd name="connsiteX26" fmla="*/ 7050636 w 7500395"/>
              <a:gd name="connsiteY26" fmla="*/ 436919 h 2090644"/>
              <a:gd name="connsiteX27" fmla="*/ 7500395 w 7500395"/>
              <a:gd name="connsiteY27" fmla="*/ 2090644 h 2090644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426107 w 7500395"/>
              <a:gd name="connsiteY12" fmla="*/ 1782653 h 2086938"/>
              <a:gd name="connsiteX13" fmla="*/ 3730355 w 7500395"/>
              <a:gd name="connsiteY13" fmla="*/ 1994330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568814 w 7500395"/>
              <a:gd name="connsiteY12" fmla="*/ 1711309 h 2086938"/>
              <a:gd name="connsiteX13" fmla="*/ 3730355 w 7500395"/>
              <a:gd name="connsiteY13" fmla="*/ 1994330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568814 w 7500395"/>
              <a:gd name="connsiteY12" fmla="*/ 1711309 h 2086938"/>
              <a:gd name="connsiteX13" fmla="*/ 3801709 w 7500395"/>
              <a:gd name="connsiteY13" fmla="*/ 1951523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73044 h 2073044"/>
              <a:gd name="connsiteX1" fmla="*/ 277793 w 7500395"/>
              <a:gd name="connsiteY1" fmla="*/ 1755529 h 2073044"/>
              <a:gd name="connsiteX2" fmla="*/ 396847 w 7500395"/>
              <a:gd name="connsiteY2" fmla="*/ 1504163 h 2073044"/>
              <a:gd name="connsiteX3" fmla="*/ 648183 w 7500395"/>
              <a:gd name="connsiteY3" fmla="*/ 1411554 h 2073044"/>
              <a:gd name="connsiteX4" fmla="*/ 727552 w 7500395"/>
              <a:gd name="connsiteY4" fmla="*/ 1001430 h 2073044"/>
              <a:gd name="connsiteX5" fmla="*/ 992116 w 7500395"/>
              <a:gd name="connsiteY5" fmla="*/ 1874597 h 2073044"/>
              <a:gd name="connsiteX6" fmla="*/ 1190539 w 7500395"/>
              <a:gd name="connsiteY6" fmla="*/ 1702610 h 2073044"/>
              <a:gd name="connsiteX7" fmla="*/ 1283137 w 7500395"/>
              <a:gd name="connsiteY7" fmla="*/ 1318945 h 2073044"/>
              <a:gd name="connsiteX8" fmla="*/ 1631240 w 7500395"/>
              <a:gd name="connsiteY8" fmla="*/ 848908 h 2073044"/>
              <a:gd name="connsiteX9" fmla="*/ 2246319 w 7500395"/>
              <a:gd name="connsiteY9" fmla="*/ 498216 h 2073044"/>
              <a:gd name="connsiteX10" fmla="*/ 3150656 w 7500395"/>
              <a:gd name="connsiteY10" fmla="*/ 17229 h 2073044"/>
              <a:gd name="connsiteX11" fmla="*/ 3404470 w 7500395"/>
              <a:gd name="connsiteY11" fmla="*/ 1161987 h 2073044"/>
              <a:gd name="connsiteX12" fmla="*/ 3568814 w 7500395"/>
              <a:gd name="connsiteY12" fmla="*/ 1697415 h 2073044"/>
              <a:gd name="connsiteX13" fmla="*/ 3801709 w 7500395"/>
              <a:gd name="connsiteY13" fmla="*/ 1937629 h 2073044"/>
              <a:gd name="connsiteX14" fmla="*/ 4153658 w 7500395"/>
              <a:gd name="connsiteY14" fmla="*/ 1702610 h 2073044"/>
              <a:gd name="connsiteX15" fmla="*/ 4338853 w 7500395"/>
              <a:gd name="connsiteY15" fmla="*/ 1173418 h 2073044"/>
              <a:gd name="connsiteX16" fmla="*/ 4643102 w 7500395"/>
              <a:gd name="connsiteY16" fmla="*/ 974970 h 2073044"/>
              <a:gd name="connsiteX17" fmla="*/ 4775384 w 7500395"/>
              <a:gd name="connsiteY17" fmla="*/ 459008 h 2073044"/>
              <a:gd name="connsiteX18" fmla="*/ 4934123 w 7500395"/>
              <a:gd name="connsiteY18" fmla="*/ 35654 h 2073044"/>
              <a:gd name="connsiteX19" fmla="*/ 5145774 w 7500395"/>
              <a:gd name="connsiteY19" fmla="*/ 683915 h 2073044"/>
              <a:gd name="connsiteX20" fmla="*/ 5397110 w 7500395"/>
              <a:gd name="connsiteY20" fmla="*/ 194412 h 2073044"/>
              <a:gd name="connsiteX21" fmla="*/ 5450023 w 7500395"/>
              <a:gd name="connsiteY21" fmla="*/ 974970 h 2073044"/>
              <a:gd name="connsiteX22" fmla="*/ 5621989 w 7500395"/>
              <a:gd name="connsiteY22" fmla="*/ 1530622 h 2073044"/>
              <a:gd name="connsiteX23" fmla="*/ 5846869 w 7500395"/>
              <a:gd name="connsiteY23" fmla="*/ 1874597 h 2073044"/>
              <a:gd name="connsiteX24" fmla="*/ 6098205 w 7500395"/>
              <a:gd name="connsiteY24" fmla="*/ 1173418 h 2073044"/>
              <a:gd name="connsiteX25" fmla="*/ 6534736 w 7500395"/>
              <a:gd name="connsiteY25" fmla="*/ 1861367 h 2073044"/>
              <a:gd name="connsiteX26" fmla="*/ 7050636 w 7500395"/>
              <a:gd name="connsiteY26" fmla="*/ 419319 h 2073044"/>
              <a:gd name="connsiteX27" fmla="*/ 7500395 w 7500395"/>
              <a:gd name="connsiteY27" fmla="*/ 2073044 h 2073044"/>
              <a:gd name="connsiteX0" fmla="*/ 0 w 7500395"/>
              <a:gd name="connsiteY0" fmla="*/ 2074716 h 2074716"/>
              <a:gd name="connsiteX1" fmla="*/ 277793 w 7500395"/>
              <a:gd name="connsiteY1" fmla="*/ 1757201 h 2074716"/>
              <a:gd name="connsiteX2" fmla="*/ 396847 w 7500395"/>
              <a:gd name="connsiteY2" fmla="*/ 1505835 h 2074716"/>
              <a:gd name="connsiteX3" fmla="*/ 648183 w 7500395"/>
              <a:gd name="connsiteY3" fmla="*/ 1413226 h 2074716"/>
              <a:gd name="connsiteX4" fmla="*/ 727552 w 7500395"/>
              <a:gd name="connsiteY4" fmla="*/ 1003102 h 2074716"/>
              <a:gd name="connsiteX5" fmla="*/ 992116 w 7500395"/>
              <a:gd name="connsiteY5" fmla="*/ 1876269 h 2074716"/>
              <a:gd name="connsiteX6" fmla="*/ 1190539 w 7500395"/>
              <a:gd name="connsiteY6" fmla="*/ 1704282 h 2074716"/>
              <a:gd name="connsiteX7" fmla="*/ 1283137 w 7500395"/>
              <a:gd name="connsiteY7" fmla="*/ 1320617 h 2074716"/>
              <a:gd name="connsiteX8" fmla="*/ 1731135 w 7500395"/>
              <a:gd name="connsiteY8" fmla="*/ 1150227 h 2074716"/>
              <a:gd name="connsiteX9" fmla="*/ 2246319 w 7500395"/>
              <a:gd name="connsiteY9" fmla="*/ 499888 h 2074716"/>
              <a:gd name="connsiteX10" fmla="*/ 3150656 w 7500395"/>
              <a:gd name="connsiteY10" fmla="*/ 18901 h 2074716"/>
              <a:gd name="connsiteX11" fmla="*/ 3404470 w 7500395"/>
              <a:gd name="connsiteY11" fmla="*/ 1163659 h 2074716"/>
              <a:gd name="connsiteX12" fmla="*/ 3568814 w 7500395"/>
              <a:gd name="connsiteY12" fmla="*/ 1699087 h 2074716"/>
              <a:gd name="connsiteX13" fmla="*/ 3801709 w 7500395"/>
              <a:gd name="connsiteY13" fmla="*/ 1939301 h 2074716"/>
              <a:gd name="connsiteX14" fmla="*/ 4153658 w 7500395"/>
              <a:gd name="connsiteY14" fmla="*/ 1704282 h 2074716"/>
              <a:gd name="connsiteX15" fmla="*/ 4338853 w 7500395"/>
              <a:gd name="connsiteY15" fmla="*/ 1175090 h 2074716"/>
              <a:gd name="connsiteX16" fmla="*/ 4643102 w 7500395"/>
              <a:gd name="connsiteY16" fmla="*/ 976642 h 2074716"/>
              <a:gd name="connsiteX17" fmla="*/ 4775384 w 7500395"/>
              <a:gd name="connsiteY17" fmla="*/ 460680 h 2074716"/>
              <a:gd name="connsiteX18" fmla="*/ 4934123 w 7500395"/>
              <a:gd name="connsiteY18" fmla="*/ 37326 h 2074716"/>
              <a:gd name="connsiteX19" fmla="*/ 5145774 w 7500395"/>
              <a:gd name="connsiteY19" fmla="*/ 685587 h 2074716"/>
              <a:gd name="connsiteX20" fmla="*/ 5397110 w 7500395"/>
              <a:gd name="connsiteY20" fmla="*/ 196084 h 2074716"/>
              <a:gd name="connsiteX21" fmla="*/ 5450023 w 7500395"/>
              <a:gd name="connsiteY21" fmla="*/ 976642 h 2074716"/>
              <a:gd name="connsiteX22" fmla="*/ 5621989 w 7500395"/>
              <a:gd name="connsiteY22" fmla="*/ 1532294 h 2074716"/>
              <a:gd name="connsiteX23" fmla="*/ 5846869 w 7500395"/>
              <a:gd name="connsiteY23" fmla="*/ 1876269 h 2074716"/>
              <a:gd name="connsiteX24" fmla="*/ 6098205 w 7500395"/>
              <a:gd name="connsiteY24" fmla="*/ 1175090 h 2074716"/>
              <a:gd name="connsiteX25" fmla="*/ 6534736 w 7500395"/>
              <a:gd name="connsiteY25" fmla="*/ 1863039 h 2074716"/>
              <a:gd name="connsiteX26" fmla="*/ 7050636 w 7500395"/>
              <a:gd name="connsiteY26" fmla="*/ 420991 h 2074716"/>
              <a:gd name="connsiteX27" fmla="*/ 7500395 w 7500395"/>
              <a:gd name="connsiteY27" fmla="*/ 2074716 h 2074716"/>
              <a:gd name="connsiteX0" fmla="*/ 0 w 7500395"/>
              <a:gd name="connsiteY0" fmla="*/ 2144018 h 2144018"/>
              <a:gd name="connsiteX1" fmla="*/ 277793 w 7500395"/>
              <a:gd name="connsiteY1" fmla="*/ 1826503 h 2144018"/>
              <a:gd name="connsiteX2" fmla="*/ 396847 w 7500395"/>
              <a:gd name="connsiteY2" fmla="*/ 1575137 h 2144018"/>
              <a:gd name="connsiteX3" fmla="*/ 648183 w 7500395"/>
              <a:gd name="connsiteY3" fmla="*/ 1482528 h 2144018"/>
              <a:gd name="connsiteX4" fmla="*/ 727552 w 7500395"/>
              <a:gd name="connsiteY4" fmla="*/ 1072404 h 2144018"/>
              <a:gd name="connsiteX5" fmla="*/ 992116 w 7500395"/>
              <a:gd name="connsiteY5" fmla="*/ 1945571 h 2144018"/>
              <a:gd name="connsiteX6" fmla="*/ 1190539 w 7500395"/>
              <a:gd name="connsiteY6" fmla="*/ 1773584 h 2144018"/>
              <a:gd name="connsiteX7" fmla="*/ 1283137 w 7500395"/>
              <a:gd name="connsiteY7" fmla="*/ 1389919 h 2144018"/>
              <a:gd name="connsiteX8" fmla="*/ 1731135 w 7500395"/>
              <a:gd name="connsiteY8" fmla="*/ 1219529 h 2144018"/>
              <a:gd name="connsiteX9" fmla="*/ 2246319 w 7500395"/>
              <a:gd name="connsiteY9" fmla="*/ 569190 h 2144018"/>
              <a:gd name="connsiteX10" fmla="*/ 3421800 w 7500395"/>
              <a:gd name="connsiteY10" fmla="*/ 16858 h 2144018"/>
              <a:gd name="connsiteX11" fmla="*/ 3404470 w 7500395"/>
              <a:gd name="connsiteY11" fmla="*/ 1232961 h 2144018"/>
              <a:gd name="connsiteX12" fmla="*/ 3568814 w 7500395"/>
              <a:gd name="connsiteY12" fmla="*/ 1768389 h 2144018"/>
              <a:gd name="connsiteX13" fmla="*/ 3801709 w 7500395"/>
              <a:gd name="connsiteY13" fmla="*/ 2008603 h 2144018"/>
              <a:gd name="connsiteX14" fmla="*/ 4153658 w 7500395"/>
              <a:gd name="connsiteY14" fmla="*/ 1773584 h 2144018"/>
              <a:gd name="connsiteX15" fmla="*/ 4338853 w 7500395"/>
              <a:gd name="connsiteY15" fmla="*/ 1244392 h 2144018"/>
              <a:gd name="connsiteX16" fmla="*/ 4643102 w 7500395"/>
              <a:gd name="connsiteY16" fmla="*/ 1045944 h 2144018"/>
              <a:gd name="connsiteX17" fmla="*/ 4775384 w 7500395"/>
              <a:gd name="connsiteY17" fmla="*/ 529982 h 2144018"/>
              <a:gd name="connsiteX18" fmla="*/ 4934123 w 7500395"/>
              <a:gd name="connsiteY18" fmla="*/ 106628 h 2144018"/>
              <a:gd name="connsiteX19" fmla="*/ 5145774 w 7500395"/>
              <a:gd name="connsiteY19" fmla="*/ 754889 h 2144018"/>
              <a:gd name="connsiteX20" fmla="*/ 5397110 w 7500395"/>
              <a:gd name="connsiteY20" fmla="*/ 265386 h 2144018"/>
              <a:gd name="connsiteX21" fmla="*/ 5450023 w 7500395"/>
              <a:gd name="connsiteY21" fmla="*/ 1045944 h 2144018"/>
              <a:gd name="connsiteX22" fmla="*/ 5621989 w 7500395"/>
              <a:gd name="connsiteY22" fmla="*/ 1601596 h 2144018"/>
              <a:gd name="connsiteX23" fmla="*/ 5846869 w 7500395"/>
              <a:gd name="connsiteY23" fmla="*/ 1945571 h 2144018"/>
              <a:gd name="connsiteX24" fmla="*/ 6098205 w 7500395"/>
              <a:gd name="connsiteY24" fmla="*/ 1244392 h 2144018"/>
              <a:gd name="connsiteX25" fmla="*/ 6534736 w 7500395"/>
              <a:gd name="connsiteY25" fmla="*/ 1932341 h 2144018"/>
              <a:gd name="connsiteX26" fmla="*/ 7050636 w 7500395"/>
              <a:gd name="connsiteY26" fmla="*/ 490293 h 2144018"/>
              <a:gd name="connsiteX27" fmla="*/ 7500395 w 7500395"/>
              <a:gd name="connsiteY27" fmla="*/ 2144018 h 2144018"/>
              <a:gd name="connsiteX0" fmla="*/ 0 w 7500395"/>
              <a:gd name="connsiteY0" fmla="*/ 2140006 h 2140006"/>
              <a:gd name="connsiteX1" fmla="*/ 277793 w 7500395"/>
              <a:gd name="connsiteY1" fmla="*/ 1822491 h 2140006"/>
              <a:gd name="connsiteX2" fmla="*/ 396847 w 7500395"/>
              <a:gd name="connsiteY2" fmla="*/ 1571125 h 2140006"/>
              <a:gd name="connsiteX3" fmla="*/ 648183 w 7500395"/>
              <a:gd name="connsiteY3" fmla="*/ 1478516 h 2140006"/>
              <a:gd name="connsiteX4" fmla="*/ 727552 w 7500395"/>
              <a:gd name="connsiteY4" fmla="*/ 1068392 h 2140006"/>
              <a:gd name="connsiteX5" fmla="*/ 992116 w 7500395"/>
              <a:gd name="connsiteY5" fmla="*/ 1941559 h 2140006"/>
              <a:gd name="connsiteX6" fmla="*/ 1190539 w 7500395"/>
              <a:gd name="connsiteY6" fmla="*/ 1769572 h 2140006"/>
              <a:gd name="connsiteX7" fmla="*/ 1283137 w 7500395"/>
              <a:gd name="connsiteY7" fmla="*/ 1385907 h 2140006"/>
              <a:gd name="connsiteX8" fmla="*/ 1731135 w 7500395"/>
              <a:gd name="connsiteY8" fmla="*/ 1215517 h 2140006"/>
              <a:gd name="connsiteX9" fmla="*/ 2246319 w 7500395"/>
              <a:gd name="connsiteY9" fmla="*/ 565178 h 2140006"/>
              <a:gd name="connsiteX10" fmla="*/ 3421800 w 7500395"/>
              <a:gd name="connsiteY10" fmla="*/ 12846 h 2140006"/>
              <a:gd name="connsiteX11" fmla="*/ 3547177 w 7500395"/>
              <a:gd name="connsiteY11" fmla="*/ 1129066 h 2140006"/>
              <a:gd name="connsiteX12" fmla="*/ 3568814 w 7500395"/>
              <a:gd name="connsiteY12" fmla="*/ 1764377 h 2140006"/>
              <a:gd name="connsiteX13" fmla="*/ 3801709 w 7500395"/>
              <a:gd name="connsiteY13" fmla="*/ 2004591 h 2140006"/>
              <a:gd name="connsiteX14" fmla="*/ 4153658 w 7500395"/>
              <a:gd name="connsiteY14" fmla="*/ 1769572 h 2140006"/>
              <a:gd name="connsiteX15" fmla="*/ 4338853 w 7500395"/>
              <a:gd name="connsiteY15" fmla="*/ 1240380 h 2140006"/>
              <a:gd name="connsiteX16" fmla="*/ 4643102 w 7500395"/>
              <a:gd name="connsiteY16" fmla="*/ 1041932 h 2140006"/>
              <a:gd name="connsiteX17" fmla="*/ 4775384 w 7500395"/>
              <a:gd name="connsiteY17" fmla="*/ 525970 h 2140006"/>
              <a:gd name="connsiteX18" fmla="*/ 4934123 w 7500395"/>
              <a:gd name="connsiteY18" fmla="*/ 102616 h 2140006"/>
              <a:gd name="connsiteX19" fmla="*/ 5145774 w 7500395"/>
              <a:gd name="connsiteY19" fmla="*/ 750877 h 2140006"/>
              <a:gd name="connsiteX20" fmla="*/ 5397110 w 7500395"/>
              <a:gd name="connsiteY20" fmla="*/ 261374 h 2140006"/>
              <a:gd name="connsiteX21" fmla="*/ 5450023 w 7500395"/>
              <a:gd name="connsiteY21" fmla="*/ 1041932 h 2140006"/>
              <a:gd name="connsiteX22" fmla="*/ 5621989 w 7500395"/>
              <a:gd name="connsiteY22" fmla="*/ 1597584 h 2140006"/>
              <a:gd name="connsiteX23" fmla="*/ 5846869 w 7500395"/>
              <a:gd name="connsiteY23" fmla="*/ 1941559 h 2140006"/>
              <a:gd name="connsiteX24" fmla="*/ 6098205 w 7500395"/>
              <a:gd name="connsiteY24" fmla="*/ 1240380 h 2140006"/>
              <a:gd name="connsiteX25" fmla="*/ 6534736 w 7500395"/>
              <a:gd name="connsiteY25" fmla="*/ 1928329 h 2140006"/>
              <a:gd name="connsiteX26" fmla="*/ 7050636 w 7500395"/>
              <a:gd name="connsiteY26" fmla="*/ 486281 h 2140006"/>
              <a:gd name="connsiteX27" fmla="*/ 7500395 w 7500395"/>
              <a:gd name="connsiteY27" fmla="*/ 2140006 h 2140006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731135 w 7500395"/>
              <a:gd name="connsiteY8" fmla="*/ 1116071 h 2040560"/>
              <a:gd name="connsiteX9" fmla="*/ 2246319 w 7500395"/>
              <a:gd name="connsiteY9" fmla="*/ 465732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709113 w 7500395"/>
              <a:gd name="connsiteY9" fmla="*/ 657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2024212 w 7500395"/>
              <a:gd name="connsiteY8" fmla="*/ 1018378 h 2040560"/>
              <a:gd name="connsiteX9" fmla="*/ 2709113 w 7500395"/>
              <a:gd name="connsiteY9" fmla="*/ 657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606959 w 7500395"/>
              <a:gd name="connsiteY7" fmla="*/ 1227845 h 2040560"/>
              <a:gd name="connsiteX8" fmla="*/ 2024212 w 7500395"/>
              <a:gd name="connsiteY8" fmla="*/ 1018378 h 2040560"/>
              <a:gd name="connsiteX9" fmla="*/ 2709113 w 7500395"/>
              <a:gd name="connsiteY9" fmla="*/ 657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2024212 w 7500395"/>
              <a:gd name="connsiteY7" fmla="*/ 1018378 h 2040560"/>
              <a:gd name="connsiteX8" fmla="*/ 2709113 w 7500395"/>
              <a:gd name="connsiteY8" fmla="*/ 657148 h 2040560"/>
              <a:gd name="connsiteX9" fmla="*/ 3293363 w 7500395"/>
              <a:gd name="connsiteY9" fmla="*/ 241585 h 2040560"/>
              <a:gd name="connsiteX10" fmla="*/ 3547177 w 7500395"/>
              <a:gd name="connsiteY10" fmla="*/ 1029620 h 2040560"/>
              <a:gd name="connsiteX11" fmla="*/ 3640168 w 7500395"/>
              <a:gd name="connsiteY11" fmla="*/ 1622124 h 2040560"/>
              <a:gd name="connsiteX12" fmla="*/ 3801709 w 7500395"/>
              <a:gd name="connsiteY12" fmla="*/ 1905145 h 2040560"/>
              <a:gd name="connsiteX13" fmla="*/ 4153658 w 7500395"/>
              <a:gd name="connsiteY13" fmla="*/ 1670126 h 2040560"/>
              <a:gd name="connsiteX14" fmla="*/ 4338853 w 7500395"/>
              <a:gd name="connsiteY14" fmla="*/ 1140934 h 2040560"/>
              <a:gd name="connsiteX15" fmla="*/ 4643102 w 7500395"/>
              <a:gd name="connsiteY15" fmla="*/ 942486 h 2040560"/>
              <a:gd name="connsiteX16" fmla="*/ 4775384 w 7500395"/>
              <a:gd name="connsiteY16" fmla="*/ 426524 h 2040560"/>
              <a:gd name="connsiteX17" fmla="*/ 4934123 w 7500395"/>
              <a:gd name="connsiteY17" fmla="*/ 3170 h 2040560"/>
              <a:gd name="connsiteX18" fmla="*/ 5145774 w 7500395"/>
              <a:gd name="connsiteY18" fmla="*/ 651431 h 2040560"/>
              <a:gd name="connsiteX19" fmla="*/ 5397110 w 7500395"/>
              <a:gd name="connsiteY19" fmla="*/ 161928 h 2040560"/>
              <a:gd name="connsiteX20" fmla="*/ 5450023 w 7500395"/>
              <a:gd name="connsiteY20" fmla="*/ 942486 h 2040560"/>
              <a:gd name="connsiteX21" fmla="*/ 5621989 w 7500395"/>
              <a:gd name="connsiteY21" fmla="*/ 1498138 h 2040560"/>
              <a:gd name="connsiteX22" fmla="*/ 5846869 w 7500395"/>
              <a:gd name="connsiteY22" fmla="*/ 1842113 h 2040560"/>
              <a:gd name="connsiteX23" fmla="*/ 6098205 w 7500395"/>
              <a:gd name="connsiteY23" fmla="*/ 1140934 h 2040560"/>
              <a:gd name="connsiteX24" fmla="*/ 6534736 w 7500395"/>
              <a:gd name="connsiteY24" fmla="*/ 1828883 h 2040560"/>
              <a:gd name="connsiteX25" fmla="*/ 7050636 w 7500395"/>
              <a:gd name="connsiteY25" fmla="*/ 386835 h 2040560"/>
              <a:gd name="connsiteX26" fmla="*/ 7500395 w 7500395"/>
              <a:gd name="connsiteY26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190539 w 7500395"/>
              <a:gd name="connsiteY5" fmla="*/ 1670126 h 2040560"/>
              <a:gd name="connsiteX6" fmla="*/ 2024212 w 7500395"/>
              <a:gd name="connsiteY6" fmla="*/ 1018378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679001 w 7500395"/>
              <a:gd name="connsiteY5" fmla="*/ 1162126 h 2040560"/>
              <a:gd name="connsiteX6" fmla="*/ 2024212 w 7500395"/>
              <a:gd name="connsiteY6" fmla="*/ 1018378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679001 w 7500395"/>
              <a:gd name="connsiteY5" fmla="*/ 1162126 h 2040560"/>
              <a:gd name="connsiteX6" fmla="*/ 2102366 w 7500395"/>
              <a:gd name="connsiteY6" fmla="*/ 803455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679001 w 7500395"/>
              <a:gd name="connsiteY5" fmla="*/ 1162126 h 2040560"/>
              <a:gd name="connsiteX6" fmla="*/ 2063289 w 7500395"/>
              <a:gd name="connsiteY6" fmla="*/ 998840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327309 w 7500395"/>
              <a:gd name="connsiteY5" fmla="*/ 1455202 h 2040560"/>
              <a:gd name="connsiteX6" fmla="*/ 2063289 w 7500395"/>
              <a:gd name="connsiteY6" fmla="*/ 998840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327309 w 7500395"/>
              <a:gd name="connsiteY5" fmla="*/ 1455202 h 2040560"/>
              <a:gd name="connsiteX6" fmla="*/ 2082827 w 7500395"/>
              <a:gd name="connsiteY6" fmla="*/ 1057455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679501 w 7500395"/>
              <a:gd name="connsiteY4" fmla="*/ 1763959 h 2040560"/>
              <a:gd name="connsiteX5" fmla="*/ 1327309 w 7500395"/>
              <a:gd name="connsiteY5" fmla="*/ 1455202 h 2040560"/>
              <a:gd name="connsiteX6" fmla="*/ 2082827 w 7500395"/>
              <a:gd name="connsiteY6" fmla="*/ 1057455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862449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199639 w 7500395"/>
              <a:gd name="connsiteY1" fmla="*/ 1723045 h 2040560"/>
              <a:gd name="connsiteX2" fmla="*/ 455462 w 7500395"/>
              <a:gd name="connsiteY2" fmla="*/ 1862449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199639 w 7500395"/>
              <a:gd name="connsiteY1" fmla="*/ 1723045 h 2040560"/>
              <a:gd name="connsiteX2" fmla="*/ 396847 w 7500395"/>
              <a:gd name="connsiteY2" fmla="*/ 1881987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199639 w 7500395"/>
              <a:gd name="connsiteY1" fmla="*/ 1703507 h 2040560"/>
              <a:gd name="connsiteX2" fmla="*/ 396847 w 7500395"/>
              <a:gd name="connsiteY2" fmla="*/ 1881987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271275"/>
              <a:gd name="connsiteX1" fmla="*/ 199639 w 7500395"/>
              <a:gd name="connsiteY1" fmla="*/ 1703507 h 2271275"/>
              <a:gd name="connsiteX2" fmla="*/ 396847 w 7500395"/>
              <a:gd name="connsiteY2" fmla="*/ 1881987 h 2271275"/>
              <a:gd name="connsiteX3" fmla="*/ 679501 w 7500395"/>
              <a:gd name="connsiteY3" fmla="*/ 1763959 h 2271275"/>
              <a:gd name="connsiteX4" fmla="*/ 1327309 w 7500395"/>
              <a:gd name="connsiteY4" fmla="*/ 1455202 h 2271275"/>
              <a:gd name="connsiteX5" fmla="*/ 2082827 w 7500395"/>
              <a:gd name="connsiteY5" fmla="*/ 1057455 h 2271275"/>
              <a:gd name="connsiteX6" fmla="*/ 2709113 w 7500395"/>
              <a:gd name="connsiteY6" fmla="*/ 657148 h 2271275"/>
              <a:gd name="connsiteX7" fmla="*/ 3293363 w 7500395"/>
              <a:gd name="connsiteY7" fmla="*/ 241585 h 2271275"/>
              <a:gd name="connsiteX8" fmla="*/ 3349621 w 7500395"/>
              <a:gd name="connsiteY8" fmla="*/ 2229064 h 2271275"/>
              <a:gd name="connsiteX9" fmla="*/ 3640168 w 7500395"/>
              <a:gd name="connsiteY9" fmla="*/ 1622124 h 2271275"/>
              <a:gd name="connsiteX10" fmla="*/ 3801709 w 7500395"/>
              <a:gd name="connsiteY10" fmla="*/ 1905145 h 2271275"/>
              <a:gd name="connsiteX11" fmla="*/ 4153658 w 7500395"/>
              <a:gd name="connsiteY11" fmla="*/ 1670126 h 2271275"/>
              <a:gd name="connsiteX12" fmla="*/ 4338853 w 7500395"/>
              <a:gd name="connsiteY12" fmla="*/ 1140934 h 2271275"/>
              <a:gd name="connsiteX13" fmla="*/ 4643102 w 7500395"/>
              <a:gd name="connsiteY13" fmla="*/ 942486 h 2271275"/>
              <a:gd name="connsiteX14" fmla="*/ 4775384 w 7500395"/>
              <a:gd name="connsiteY14" fmla="*/ 426524 h 2271275"/>
              <a:gd name="connsiteX15" fmla="*/ 4934123 w 7500395"/>
              <a:gd name="connsiteY15" fmla="*/ 3170 h 2271275"/>
              <a:gd name="connsiteX16" fmla="*/ 5145774 w 7500395"/>
              <a:gd name="connsiteY16" fmla="*/ 651431 h 2271275"/>
              <a:gd name="connsiteX17" fmla="*/ 5397110 w 7500395"/>
              <a:gd name="connsiteY17" fmla="*/ 161928 h 2271275"/>
              <a:gd name="connsiteX18" fmla="*/ 5450023 w 7500395"/>
              <a:gd name="connsiteY18" fmla="*/ 942486 h 2271275"/>
              <a:gd name="connsiteX19" fmla="*/ 5621989 w 7500395"/>
              <a:gd name="connsiteY19" fmla="*/ 1498138 h 2271275"/>
              <a:gd name="connsiteX20" fmla="*/ 5846869 w 7500395"/>
              <a:gd name="connsiteY20" fmla="*/ 1842113 h 2271275"/>
              <a:gd name="connsiteX21" fmla="*/ 6098205 w 7500395"/>
              <a:gd name="connsiteY21" fmla="*/ 1140934 h 2271275"/>
              <a:gd name="connsiteX22" fmla="*/ 6534736 w 7500395"/>
              <a:gd name="connsiteY22" fmla="*/ 1828883 h 2271275"/>
              <a:gd name="connsiteX23" fmla="*/ 7050636 w 7500395"/>
              <a:gd name="connsiteY23" fmla="*/ 386835 h 2271275"/>
              <a:gd name="connsiteX24" fmla="*/ 7500395 w 7500395"/>
              <a:gd name="connsiteY24" fmla="*/ 2040560 h 2271275"/>
              <a:gd name="connsiteX0" fmla="*/ 0 w 7500395"/>
              <a:gd name="connsiteY0" fmla="*/ 2040560 h 2271275"/>
              <a:gd name="connsiteX1" fmla="*/ 199639 w 7500395"/>
              <a:gd name="connsiteY1" fmla="*/ 1703507 h 2271275"/>
              <a:gd name="connsiteX2" fmla="*/ 396847 w 7500395"/>
              <a:gd name="connsiteY2" fmla="*/ 1881987 h 2271275"/>
              <a:gd name="connsiteX3" fmla="*/ 679501 w 7500395"/>
              <a:gd name="connsiteY3" fmla="*/ 1763959 h 2271275"/>
              <a:gd name="connsiteX4" fmla="*/ 1327309 w 7500395"/>
              <a:gd name="connsiteY4" fmla="*/ 1455202 h 2271275"/>
              <a:gd name="connsiteX5" fmla="*/ 2082827 w 7500395"/>
              <a:gd name="connsiteY5" fmla="*/ 1057455 h 2271275"/>
              <a:gd name="connsiteX6" fmla="*/ 2709113 w 7500395"/>
              <a:gd name="connsiteY6" fmla="*/ 657148 h 2271275"/>
              <a:gd name="connsiteX7" fmla="*/ 3293363 w 7500395"/>
              <a:gd name="connsiteY7" fmla="*/ 241585 h 2271275"/>
              <a:gd name="connsiteX8" fmla="*/ 3349621 w 7500395"/>
              <a:gd name="connsiteY8" fmla="*/ 2229064 h 2271275"/>
              <a:gd name="connsiteX9" fmla="*/ 3640168 w 7500395"/>
              <a:gd name="connsiteY9" fmla="*/ 1622124 h 2271275"/>
              <a:gd name="connsiteX10" fmla="*/ 3801709 w 7500395"/>
              <a:gd name="connsiteY10" fmla="*/ 1905145 h 2271275"/>
              <a:gd name="connsiteX11" fmla="*/ 4153658 w 7500395"/>
              <a:gd name="connsiteY11" fmla="*/ 1670126 h 2271275"/>
              <a:gd name="connsiteX12" fmla="*/ 4338853 w 7500395"/>
              <a:gd name="connsiteY12" fmla="*/ 1140934 h 2271275"/>
              <a:gd name="connsiteX13" fmla="*/ 4643102 w 7500395"/>
              <a:gd name="connsiteY13" fmla="*/ 942486 h 2271275"/>
              <a:gd name="connsiteX14" fmla="*/ 4775384 w 7500395"/>
              <a:gd name="connsiteY14" fmla="*/ 426524 h 2271275"/>
              <a:gd name="connsiteX15" fmla="*/ 4934123 w 7500395"/>
              <a:gd name="connsiteY15" fmla="*/ 3170 h 2271275"/>
              <a:gd name="connsiteX16" fmla="*/ 5145774 w 7500395"/>
              <a:gd name="connsiteY16" fmla="*/ 651431 h 2271275"/>
              <a:gd name="connsiteX17" fmla="*/ 5397110 w 7500395"/>
              <a:gd name="connsiteY17" fmla="*/ 161928 h 2271275"/>
              <a:gd name="connsiteX18" fmla="*/ 5450023 w 7500395"/>
              <a:gd name="connsiteY18" fmla="*/ 942486 h 2271275"/>
              <a:gd name="connsiteX19" fmla="*/ 5621989 w 7500395"/>
              <a:gd name="connsiteY19" fmla="*/ 1498138 h 2271275"/>
              <a:gd name="connsiteX20" fmla="*/ 5846869 w 7500395"/>
              <a:gd name="connsiteY20" fmla="*/ 1842113 h 2271275"/>
              <a:gd name="connsiteX21" fmla="*/ 6098205 w 7500395"/>
              <a:gd name="connsiteY21" fmla="*/ 1140934 h 2271275"/>
              <a:gd name="connsiteX22" fmla="*/ 6534736 w 7500395"/>
              <a:gd name="connsiteY22" fmla="*/ 1828883 h 2271275"/>
              <a:gd name="connsiteX23" fmla="*/ 7050636 w 7500395"/>
              <a:gd name="connsiteY23" fmla="*/ 386835 h 2271275"/>
              <a:gd name="connsiteX24" fmla="*/ 7500395 w 7500395"/>
              <a:gd name="connsiteY24" fmla="*/ 2040560 h 2271275"/>
              <a:gd name="connsiteX0" fmla="*/ 0 w 7500395"/>
              <a:gd name="connsiteY0" fmla="*/ 2040560 h 2268559"/>
              <a:gd name="connsiteX1" fmla="*/ 199639 w 7500395"/>
              <a:gd name="connsiteY1" fmla="*/ 1703507 h 2268559"/>
              <a:gd name="connsiteX2" fmla="*/ 396847 w 7500395"/>
              <a:gd name="connsiteY2" fmla="*/ 1881987 h 2268559"/>
              <a:gd name="connsiteX3" fmla="*/ 679501 w 7500395"/>
              <a:gd name="connsiteY3" fmla="*/ 1763959 h 2268559"/>
              <a:gd name="connsiteX4" fmla="*/ 1327309 w 7500395"/>
              <a:gd name="connsiteY4" fmla="*/ 1455202 h 2268559"/>
              <a:gd name="connsiteX5" fmla="*/ 2082827 w 7500395"/>
              <a:gd name="connsiteY5" fmla="*/ 1057455 h 2268559"/>
              <a:gd name="connsiteX6" fmla="*/ 2709113 w 7500395"/>
              <a:gd name="connsiteY6" fmla="*/ 657148 h 2268559"/>
              <a:gd name="connsiteX7" fmla="*/ 3293363 w 7500395"/>
              <a:gd name="connsiteY7" fmla="*/ 298029 h 2268559"/>
              <a:gd name="connsiteX8" fmla="*/ 3349621 w 7500395"/>
              <a:gd name="connsiteY8" fmla="*/ 2229064 h 2268559"/>
              <a:gd name="connsiteX9" fmla="*/ 3640168 w 7500395"/>
              <a:gd name="connsiteY9" fmla="*/ 1622124 h 2268559"/>
              <a:gd name="connsiteX10" fmla="*/ 3801709 w 7500395"/>
              <a:gd name="connsiteY10" fmla="*/ 1905145 h 2268559"/>
              <a:gd name="connsiteX11" fmla="*/ 4153658 w 7500395"/>
              <a:gd name="connsiteY11" fmla="*/ 1670126 h 2268559"/>
              <a:gd name="connsiteX12" fmla="*/ 4338853 w 7500395"/>
              <a:gd name="connsiteY12" fmla="*/ 1140934 h 2268559"/>
              <a:gd name="connsiteX13" fmla="*/ 4643102 w 7500395"/>
              <a:gd name="connsiteY13" fmla="*/ 942486 h 2268559"/>
              <a:gd name="connsiteX14" fmla="*/ 4775384 w 7500395"/>
              <a:gd name="connsiteY14" fmla="*/ 426524 h 2268559"/>
              <a:gd name="connsiteX15" fmla="*/ 4934123 w 7500395"/>
              <a:gd name="connsiteY15" fmla="*/ 3170 h 2268559"/>
              <a:gd name="connsiteX16" fmla="*/ 5145774 w 7500395"/>
              <a:gd name="connsiteY16" fmla="*/ 651431 h 2268559"/>
              <a:gd name="connsiteX17" fmla="*/ 5397110 w 7500395"/>
              <a:gd name="connsiteY17" fmla="*/ 161928 h 2268559"/>
              <a:gd name="connsiteX18" fmla="*/ 5450023 w 7500395"/>
              <a:gd name="connsiteY18" fmla="*/ 942486 h 2268559"/>
              <a:gd name="connsiteX19" fmla="*/ 5621989 w 7500395"/>
              <a:gd name="connsiteY19" fmla="*/ 1498138 h 2268559"/>
              <a:gd name="connsiteX20" fmla="*/ 5846869 w 7500395"/>
              <a:gd name="connsiteY20" fmla="*/ 1842113 h 2268559"/>
              <a:gd name="connsiteX21" fmla="*/ 6098205 w 7500395"/>
              <a:gd name="connsiteY21" fmla="*/ 1140934 h 2268559"/>
              <a:gd name="connsiteX22" fmla="*/ 6534736 w 7500395"/>
              <a:gd name="connsiteY22" fmla="*/ 1828883 h 2268559"/>
              <a:gd name="connsiteX23" fmla="*/ 7050636 w 7500395"/>
              <a:gd name="connsiteY23" fmla="*/ 386835 h 2268559"/>
              <a:gd name="connsiteX24" fmla="*/ 7500395 w 7500395"/>
              <a:gd name="connsiteY24" fmla="*/ 2040560 h 2268559"/>
              <a:gd name="connsiteX0" fmla="*/ 0 w 7500395"/>
              <a:gd name="connsiteY0" fmla="*/ 2040560 h 2146691"/>
              <a:gd name="connsiteX1" fmla="*/ 199639 w 7500395"/>
              <a:gd name="connsiteY1" fmla="*/ 1703507 h 2146691"/>
              <a:gd name="connsiteX2" fmla="*/ 396847 w 7500395"/>
              <a:gd name="connsiteY2" fmla="*/ 1881987 h 2146691"/>
              <a:gd name="connsiteX3" fmla="*/ 679501 w 7500395"/>
              <a:gd name="connsiteY3" fmla="*/ 1763959 h 2146691"/>
              <a:gd name="connsiteX4" fmla="*/ 1327309 w 7500395"/>
              <a:gd name="connsiteY4" fmla="*/ 1455202 h 2146691"/>
              <a:gd name="connsiteX5" fmla="*/ 2082827 w 7500395"/>
              <a:gd name="connsiteY5" fmla="*/ 1057455 h 2146691"/>
              <a:gd name="connsiteX6" fmla="*/ 2709113 w 7500395"/>
              <a:gd name="connsiteY6" fmla="*/ 657148 h 2146691"/>
              <a:gd name="connsiteX7" fmla="*/ 3293363 w 7500395"/>
              <a:gd name="connsiteY7" fmla="*/ 298029 h 2146691"/>
              <a:gd name="connsiteX8" fmla="*/ 3264954 w 7500395"/>
              <a:gd name="connsiteY8" fmla="*/ 2102064 h 2146691"/>
              <a:gd name="connsiteX9" fmla="*/ 3640168 w 7500395"/>
              <a:gd name="connsiteY9" fmla="*/ 1622124 h 2146691"/>
              <a:gd name="connsiteX10" fmla="*/ 3801709 w 7500395"/>
              <a:gd name="connsiteY10" fmla="*/ 1905145 h 2146691"/>
              <a:gd name="connsiteX11" fmla="*/ 4153658 w 7500395"/>
              <a:gd name="connsiteY11" fmla="*/ 1670126 h 2146691"/>
              <a:gd name="connsiteX12" fmla="*/ 4338853 w 7500395"/>
              <a:gd name="connsiteY12" fmla="*/ 1140934 h 2146691"/>
              <a:gd name="connsiteX13" fmla="*/ 4643102 w 7500395"/>
              <a:gd name="connsiteY13" fmla="*/ 942486 h 2146691"/>
              <a:gd name="connsiteX14" fmla="*/ 4775384 w 7500395"/>
              <a:gd name="connsiteY14" fmla="*/ 426524 h 2146691"/>
              <a:gd name="connsiteX15" fmla="*/ 4934123 w 7500395"/>
              <a:gd name="connsiteY15" fmla="*/ 3170 h 2146691"/>
              <a:gd name="connsiteX16" fmla="*/ 5145774 w 7500395"/>
              <a:gd name="connsiteY16" fmla="*/ 651431 h 2146691"/>
              <a:gd name="connsiteX17" fmla="*/ 5397110 w 7500395"/>
              <a:gd name="connsiteY17" fmla="*/ 161928 h 2146691"/>
              <a:gd name="connsiteX18" fmla="*/ 5450023 w 7500395"/>
              <a:gd name="connsiteY18" fmla="*/ 942486 h 2146691"/>
              <a:gd name="connsiteX19" fmla="*/ 5621989 w 7500395"/>
              <a:gd name="connsiteY19" fmla="*/ 1498138 h 2146691"/>
              <a:gd name="connsiteX20" fmla="*/ 5846869 w 7500395"/>
              <a:gd name="connsiteY20" fmla="*/ 1842113 h 2146691"/>
              <a:gd name="connsiteX21" fmla="*/ 6098205 w 7500395"/>
              <a:gd name="connsiteY21" fmla="*/ 1140934 h 2146691"/>
              <a:gd name="connsiteX22" fmla="*/ 6534736 w 7500395"/>
              <a:gd name="connsiteY22" fmla="*/ 1828883 h 2146691"/>
              <a:gd name="connsiteX23" fmla="*/ 7050636 w 7500395"/>
              <a:gd name="connsiteY23" fmla="*/ 386835 h 2146691"/>
              <a:gd name="connsiteX24" fmla="*/ 7500395 w 7500395"/>
              <a:gd name="connsiteY24" fmla="*/ 2040560 h 2146691"/>
              <a:gd name="connsiteX0" fmla="*/ 0 w 7500395"/>
              <a:gd name="connsiteY0" fmla="*/ 2040560 h 2146691"/>
              <a:gd name="connsiteX1" fmla="*/ 199639 w 7500395"/>
              <a:gd name="connsiteY1" fmla="*/ 1703507 h 2146691"/>
              <a:gd name="connsiteX2" fmla="*/ 396847 w 7500395"/>
              <a:gd name="connsiteY2" fmla="*/ 1881987 h 2146691"/>
              <a:gd name="connsiteX3" fmla="*/ 679501 w 7500395"/>
              <a:gd name="connsiteY3" fmla="*/ 1763959 h 2146691"/>
              <a:gd name="connsiteX4" fmla="*/ 1327309 w 7500395"/>
              <a:gd name="connsiteY4" fmla="*/ 1455202 h 2146691"/>
              <a:gd name="connsiteX5" fmla="*/ 2082827 w 7500395"/>
              <a:gd name="connsiteY5" fmla="*/ 1057455 h 2146691"/>
              <a:gd name="connsiteX6" fmla="*/ 2709113 w 7500395"/>
              <a:gd name="connsiteY6" fmla="*/ 657148 h 2146691"/>
              <a:gd name="connsiteX7" fmla="*/ 3293363 w 7500395"/>
              <a:gd name="connsiteY7" fmla="*/ 298029 h 2146691"/>
              <a:gd name="connsiteX8" fmla="*/ 3264954 w 7500395"/>
              <a:gd name="connsiteY8" fmla="*/ 2102064 h 2146691"/>
              <a:gd name="connsiteX9" fmla="*/ 3640168 w 7500395"/>
              <a:gd name="connsiteY9" fmla="*/ 1622124 h 2146691"/>
              <a:gd name="connsiteX10" fmla="*/ 3801709 w 7500395"/>
              <a:gd name="connsiteY10" fmla="*/ 1905145 h 2146691"/>
              <a:gd name="connsiteX11" fmla="*/ 4153658 w 7500395"/>
              <a:gd name="connsiteY11" fmla="*/ 1670126 h 2146691"/>
              <a:gd name="connsiteX12" fmla="*/ 4338853 w 7500395"/>
              <a:gd name="connsiteY12" fmla="*/ 1140934 h 2146691"/>
              <a:gd name="connsiteX13" fmla="*/ 4643102 w 7500395"/>
              <a:gd name="connsiteY13" fmla="*/ 942486 h 2146691"/>
              <a:gd name="connsiteX14" fmla="*/ 4775384 w 7500395"/>
              <a:gd name="connsiteY14" fmla="*/ 426524 h 2146691"/>
              <a:gd name="connsiteX15" fmla="*/ 4934123 w 7500395"/>
              <a:gd name="connsiteY15" fmla="*/ 3170 h 2146691"/>
              <a:gd name="connsiteX16" fmla="*/ 5145774 w 7500395"/>
              <a:gd name="connsiteY16" fmla="*/ 651431 h 2146691"/>
              <a:gd name="connsiteX17" fmla="*/ 5397110 w 7500395"/>
              <a:gd name="connsiteY17" fmla="*/ 161928 h 2146691"/>
              <a:gd name="connsiteX18" fmla="*/ 5450023 w 7500395"/>
              <a:gd name="connsiteY18" fmla="*/ 942486 h 2146691"/>
              <a:gd name="connsiteX19" fmla="*/ 5621989 w 7500395"/>
              <a:gd name="connsiteY19" fmla="*/ 1498138 h 2146691"/>
              <a:gd name="connsiteX20" fmla="*/ 5846869 w 7500395"/>
              <a:gd name="connsiteY20" fmla="*/ 1842113 h 2146691"/>
              <a:gd name="connsiteX21" fmla="*/ 6098205 w 7500395"/>
              <a:gd name="connsiteY21" fmla="*/ 1140934 h 2146691"/>
              <a:gd name="connsiteX22" fmla="*/ 6534736 w 7500395"/>
              <a:gd name="connsiteY22" fmla="*/ 1828883 h 2146691"/>
              <a:gd name="connsiteX23" fmla="*/ 7050636 w 7500395"/>
              <a:gd name="connsiteY23" fmla="*/ 386835 h 2146691"/>
              <a:gd name="connsiteX24" fmla="*/ 7500395 w 7500395"/>
              <a:gd name="connsiteY24" fmla="*/ 2040560 h 2146691"/>
              <a:gd name="connsiteX0" fmla="*/ 0 w 7500395"/>
              <a:gd name="connsiteY0" fmla="*/ 2040560 h 2146691"/>
              <a:gd name="connsiteX1" fmla="*/ 199639 w 7500395"/>
              <a:gd name="connsiteY1" fmla="*/ 1703507 h 2146691"/>
              <a:gd name="connsiteX2" fmla="*/ 396847 w 7500395"/>
              <a:gd name="connsiteY2" fmla="*/ 1881987 h 2146691"/>
              <a:gd name="connsiteX3" fmla="*/ 679501 w 7500395"/>
              <a:gd name="connsiteY3" fmla="*/ 1763959 h 2146691"/>
              <a:gd name="connsiteX4" fmla="*/ 1327309 w 7500395"/>
              <a:gd name="connsiteY4" fmla="*/ 1455202 h 2146691"/>
              <a:gd name="connsiteX5" fmla="*/ 2082827 w 7500395"/>
              <a:gd name="connsiteY5" fmla="*/ 1057455 h 2146691"/>
              <a:gd name="connsiteX6" fmla="*/ 2709113 w 7500395"/>
              <a:gd name="connsiteY6" fmla="*/ 657148 h 2146691"/>
              <a:gd name="connsiteX7" fmla="*/ 3293363 w 7500395"/>
              <a:gd name="connsiteY7" fmla="*/ 298029 h 2146691"/>
              <a:gd name="connsiteX8" fmla="*/ 3264954 w 7500395"/>
              <a:gd name="connsiteY8" fmla="*/ 2102064 h 2146691"/>
              <a:gd name="connsiteX9" fmla="*/ 3640168 w 7500395"/>
              <a:gd name="connsiteY9" fmla="*/ 1622124 h 2146691"/>
              <a:gd name="connsiteX10" fmla="*/ 3801709 w 7500395"/>
              <a:gd name="connsiteY10" fmla="*/ 1905145 h 2146691"/>
              <a:gd name="connsiteX11" fmla="*/ 4153658 w 7500395"/>
              <a:gd name="connsiteY11" fmla="*/ 1670126 h 2146691"/>
              <a:gd name="connsiteX12" fmla="*/ 4338853 w 7500395"/>
              <a:gd name="connsiteY12" fmla="*/ 1140934 h 2146691"/>
              <a:gd name="connsiteX13" fmla="*/ 4643102 w 7500395"/>
              <a:gd name="connsiteY13" fmla="*/ 942486 h 2146691"/>
              <a:gd name="connsiteX14" fmla="*/ 4775384 w 7500395"/>
              <a:gd name="connsiteY14" fmla="*/ 426524 h 2146691"/>
              <a:gd name="connsiteX15" fmla="*/ 4934123 w 7500395"/>
              <a:gd name="connsiteY15" fmla="*/ 3170 h 2146691"/>
              <a:gd name="connsiteX16" fmla="*/ 5145774 w 7500395"/>
              <a:gd name="connsiteY16" fmla="*/ 651431 h 2146691"/>
              <a:gd name="connsiteX17" fmla="*/ 5397110 w 7500395"/>
              <a:gd name="connsiteY17" fmla="*/ 161928 h 2146691"/>
              <a:gd name="connsiteX18" fmla="*/ 5450023 w 7500395"/>
              <a:gd name="connsiteY18" fmla="*/ 942486 h 2146691"/>
              <a:gd name="connsiteX19" fmla="*/ 5621989 w 7500395"/>
              <a:gd name="connsiteY19" fmla="*/ 1498138 h 2146691"/>
              <a:gd name="connsiteX20" fmla="*/ 5846869 w 7500395"/>
              <a:gd name="connsiteY20" fmla="*/ 1842113 h 2146691"/>
              <a:gd name="connsiteX21" fmla="*/ 6098205 w 7500395"/>
              <a:gd name="connsiteY21" fmla="*/ 1140934 h 2146691"/>
              <a:gd name="connsiteX22" fmla="*/ 6534736 w 7500395"/>
              <a:gd name="connsiteY22" fmla="*/ 1828883 h 2146691"/>
              <a:gd name="connsiteX23" fmla="*/ 7050636 w 7500395"/>
              <a:gd name="connsiteY23" fmla="*/ 386835 h 2146691"/>
              <a:gd name="connsiteX24" fmla="*/ 7500395 w 7500395"/>
              <a:gd name="connsiteY24" fmla="*/ 2040560 h 2146691"/>
              <a:gd name="connsiteX0" fmla="*/ 0 w 7500395"/>
              <a:gd name="connsiteY0" fmla="*/ 2040560 h 2146691"/>
              <a:gd name="connsiteX1" fmla="*/ 199639 w 7500395"/>
              <a:gd name="connsiteY1" fmla="*/ 1703507 h 2146691"/>
              <a:gd name="connsiteX2" fmla="*/ 396847 w 7500395"/>
              <a:gd name="connsiteY2" fmla="*/ 1881987 h 2146691"/>
              <a:gd name="connsiteX3" fmla="*/ 679501 w 7500395"/>
              <a:gd name="connsiteY3" fmla="*/ 1763959 h 2146691"/>
              <a:gd name="connsiteX4" fmla="*/ 1327309 w 7500395"/>
              <a:gd name="connsiteY4" fmla="*/ 1455202 h 2146691"/>
              <a:gd name="connsiteX5" fmla="*/ 2082827 w 7500395"/>
              <a:gd name="connsiteY5" fmla="*/ 1057455 h 2146691"/>
              <a:gd name="connsiteX6" fmla="*/ 2709113 w 7500395"/>
              <a:gd name="connsiteY6" fmla="*/ 657148 h 2146691"/>
              <a:gd name="connsiteX7" fmla="*/ 3293363 w 7500395"/>
              <a:gd name="connsiteY7" fmla="*/ 298029 h 2146691"/>
              <a:gd name="connsiteX8" fmla="*/ 3264954 w 7500395"/>
              <a:gd name="connsiteY8" fmla="*/ 2102064 h 2146691"/>
              <a:gd name="connsiteX9" fmla="*/ 3640168 w 7500395"/>
              <a:gd name="connsiteY9" fmla="*/ 1622124 h 2146691"/>
              <a:gd name="connsiteX10" fmla="*/ 3801709 w 7500395"/>
              <a:gd name="connsiteY10" fmla="*/ 1905145 h 2146691"/>
              <a:gd name="connsiteX11" fmla="*/ 4153658 w 7500395"/>
              <a:gd name="connsiteY11" fmla="*/ 1670126 h 2146691"/>
              <a:gd name="connsiteX12" fmla="*/ 4338853 w 7500395"/>
              <a:gd name="connsiteY12" fmla="*/ 1140934 h 2146691"/>
              <a:gd name="connsiteX13" fmla="*/ 4643102 w 7500395"/>
              <a:gd name="connsiteY13" fmla="*/ 942486 h 2146691"/>
              <a:gd name="connsiteX14" fmla="*/ 4775384 w 7500395"/>
              <a:gd name="connsiteY14" fmla="*/ 426524 h 2146691"/>
              <a:gd name="connsiteX15" fmla="*/ 4934123 w 7500395"/>
              <a:gd name="connsiteY15" fmla="*/ 3170 h 2146691"/>
              <a:gd name="connsiteX16" fmla="*/ 5145774 w 7500395"/>
              <a:gd name="connsiteY16" fmla="*/ 651431 h 2146691"/>
              <a:gd name="connsiteX17" fmla="*/ 5397110 w 7500395"/>
              <a:gd name="connsiteY17" fmla="*/ 161928 h 2146691"/>
              <a:gd name="connsiteX18" fmla="*/ 5450023 w 7500395"/>
              <a:gd name="connsiteY18" fmla="*/ 942486 h 2146691"/>
              <a:gd name="connsiteX19" fmla="*/ 5621989 w 7500395"/>
              <a:gd name="connsiteY19" fmla="*/ 1498138 h 2146691"/>
              <a:gd name="connsiteX20" fmla="*/ 5846869 w 7500395"/>
              <a:gd name="connsiteY20" fmla="*/ 1842113 h 2146691"/>
              <a:gd name="connsiteX21" fmla="*/ 6098205 w 7500395"/>
              <a:gd name="connsiteY21" fmla="*/ 1140934 h 2146691"/>
              <a:gd name="connsiteX22" fmla="*/ 6534736 w 7500395"/>
              <a:gd name="connsiteY22" fmla="*/ 1828883 h 2146691"/>
              <a:gd name="connsiteX23" fmla="*/ 7050636 w 7500395"/>
              <a:gd name="connsiteY23" fmla="*/ 386835 h 2146691"/>
              <a:gd name="connsiteX24" fmla="*/ 7500395 w 7500395"/>
              <a:gd name="connsiteY24" fmla="*/ 2040560 h 2146691"/>
              <a:gd name="connsiteX0" fmla="*/ 0 w 7500395"/>
              <a:gd name="connsiteY0" fmla="*/ 2040560 h 2238284"/>
              <a:gd name="connsiteX1" fmla="*/ 199639 w 7500395"/>
              <a:gd name="connsiteY1" fmla="*/ 1703507 h 2238284"/>
              <a:gd name="connsiteX2" fmla="*/ 396847 w 7500395"/>
              <a:gd name="connsiteY2" fmla="*/ 1881987 h 2238284"/>
              <a:gd name="connsiteX3" fmla="*/ 679501 w 7500395"/>
              <a:gd name="connsiteY3" fmla="*/ 1763959 h 2238284"/>
              <a:gd name="connsiteX4" fmla="*/ 1327309 w 7500395"/>
              <a:gd name="connsiteY4" fmla="*/ 1455202 h 2238284"/>
              <a:gd name="connsiteX5" fmla="*/ 2082827 w 7500395"/>
              <a:gd name="connsiteY5" fmla="*/ 1057455 h 2238284"/>
              <a:gd name="connsiteX6" fmla="*/ 2709113 w 7500395"/>
              <a:gd name="connsiteY6" fmla="*/ 657148 h 2238284"/>
              <a:gd name="connsiteX7" fmla="*/ 3293363 w 7500395"/>
              <a:gd name="connsiteY7" fmla="*/ 298029 h 2238284"/>
              <a:gd name="connsiteX8" fmla="*/ 3264954 w 7500395"/>
              <a:gd name="connsiteY8" fmla="*/ 2102064 h 2238284"/>
              <a:gd name="connsiteX9" fmla="*/ 366390 w 7500395"/>
              <a:gd name="connsiteY9" fmla="*/ 2087791 h 2238284"/>
              <a:gd name="connsiteX10" fmla="*/ 3801709 w 7500395"/>
              <a:gd name="connsiteY10" fmla="*/ 1905145 h 2238284"/>
              <a:gd name="connsiteX11" fmla="*/ 4153658 w 7500395"/>
              <a:gd name="connsiteY11" fmla="*/ 1670126 h 2238284"/>
              <a:gd name="connsiteX12" fmla="*/ 4338853 w 7500395"/>
              <a:gd name="connsiteY12" fmla="*/ 1140934 h 2238284"/>
              <a:gd name="connsiteX13" fmla="*/ 4643102 w 7500395"/>
              <a:gd name="connsiteY13" fmla="*/ 942486 h 2238284"/>
              <a:gd name="connsiteX14" fmla="*/ 4775384 w 7500395"/>
              <a:gd name="connsiteY14" fmla="*/ 426524 h 2238284"/>
              <a:gd name="connsiteX15" fmla="*/ 4934123 w 7500395"/>
              <a:gd name="connsiteY15" fmla="*/ 3170 h 2238284"/>
              <a:gd name="connsiteX16" fmla="*/ 5145774 w 7500395"/>
              <a:gd name="connsiteY16" fmla="*/ 651431 h 2238284"/>
              <a:gd name="connsiteX17" fmla="*/ 5397110 w 7500395"/>
              <a:gd name="connsiteY17" fmla="*/ 161928 h 2238284"/>
              <a:gd name="connsiteX18" fmla="*/ 5450023 w 7500395"/>
              <a:gd name="connsiteY18" fmla="*/ 942486 h 2238284"/>
              <a:gd name="connsiteX19" fmla="*/ 5621989 w 7500395"/>
              <a:gd name="connsiteY19" fmla="*/ 1498138 h 2238284"/>
              <a:gd name="connsiteX20" fmla="*/ 5846869 w 7500395"/>
              <a:gd name="connsiteY20" fmla="*/ 1842113 h 2238284"/>
              <a:gd name="connsiteX21" fmla="*/ 6098205 w 7500395"/>
              <a:gd name="connsiteY21" fmla="*/ 1140934 h 2238284"/>
              <a:gd name="connsiteX22" fmla="*/ 6534736 w 7500395"/>
              <a:gd name="connsiteY22" fmla="*/ 1828883 h 2238284"/>
              <a:gd name="connsiteX23" fmla="*/ 7050636 w 7500395"/>
              <a:gd name="connsiteY23" fmla="*/ 386835 h 2238284"/>
              <a:gd name="connsiteX24" fmla="*/ 7500395 w 7500395"/>
              <a:gd name="connsiteY24" fmla="*/ 2040560 h 2238284"/>
              <a:gd name="connsiteX0" fmla="*/ 0 w 7500395"/>
              <a:gd name="connsiteY0" fmla="*/ 2040560 h 2195150"/>
              <a:gd name="connsiteX1" fmla="*/ 199639 w 7500395"/>
              <a:gd name="connsiteY1" fmla="*/ 1703507 h 2195150"/>
              <a:gd name="connsiteX2" fmla="*/ 396847 w 7500395"/>
              <a:gd name="connsiteY2" fmla="*/ 1881987 h 2195150"/>
              <a:gd name="connsiteX3" fmla="*/ 679501 w 7500395"/>
              <a:gd name="connsiteY3" fmla="*/ 1763959 h 2195150"/>
              <a:gd name="connsiteX4" fmla="*/ 1327309 w 7500395"/>
              <a:gd name="connsiteY4" fmla="*/ 1455202 h 2195150"/>
              <a:gd name="connsiteX5" fmla="*/ 2082827 w 7500395"/>
              <a:gd name="connsiteY5" fmla="*/ 1057455 h 2195150"/>
              <a:gd name="connsiteX6" fmla="*/ 2709113 w 7500395"/>
              <a:gd name="connsiteY6" fmla="*/ 657148 h 2195150"/>
              <a:gd name="connsiteX7" fmla="*/ 3293363 w 7500395"/>
              <a:gd name="connsiteY7" fmla="*/ 298029 h 2195150"/>
              <a:gd name="connsiteX8" fmla="*/ 3264954 w 7500395"/>
              <a:gd name="connsiteY8" fmla="*/ 2102064 h 2195150"/>
              <a:gd name="connsiteX9" fmla="*/ 366390 w 7500395"/>
              <a:gd name="connsiteY9" fmla="*/ 2087791 h 2195150"/>
              <a:gd name="connsiteX10" fmla="*/ 3801709 w 7500395"/>
              <a:gd name="connsiteY10" fmla="*/ 1905145 h 2195150"/>
              <a:gd name="connsiteX11" fmla="*/ 4153658 w 7500395"/>
              <a:gd name="connsiteY11" fmla="*/ 1670126 h 2195150"/>
              <a:gd name="connsiteX12" fmla="*/ 4338853 w 7500395"/>
              <a:gd name="connsiteY12" fmla="*/ 1140934 h 2195150"/>
              <a:gd name="connsiteX13" fmla="*/ 4643102 w 7500395"/>
              <a:gd name="connsiteY13" fmla="*/ 942486 h 2195150"/>
              <a:gd name="connsiteX14" fmla="*/ 4775384 w 7500395"/>
              <a:gd name="connsiteY14" fmla="*/ 426524 h 2195150"/>
              <a:gd name="connsiteX15" fmla="*/ 4934123 w 7500395"/>
              <a:gd name="connsiteY15" fmla="*/ 3170 h 2195150"/>
              <a:gd name="connsiteX16" fmla="*/ 5145774 w 7500395"/>
              <a:gd name="connsiteY16" fmla="*/ 651431 h 2195150"/>
              <a:gd name="connsiteX17" fmla="*/ 5397110 w 7500395"/>
              <a:gd name="connsiteY17" fmla="*/ 161928 h 2195150"/>
              <a:gd name="connsiteX18" fmla="*/ 5450023 w 7500395"/>
              <a:gd name="connsiteY18" fmla="*/ 942486 h 2195150"/>
              <a:gd name="connsiteX19" fmla="*/ 5621989 w 7500395"/>
              <a:gd name="connsiteY19" fmla="*/ 1498138 h 2195150"/>
              <a:gd name="connsiteX20" fmla="*/ 5846869 w 7500395"/>
              <a:gd name="connsiteY20" fmla="*/ 1842113 h 2195150"/>
              <a:gd name="connsiteX21" fmla="*/ 6098205 w 7500395"/>
              <a:gd name="connsiteY21" fmla="*/ 1140934 h 2195150"/>
              <a:gd name="connsiteX22" fmla="*/ 6534736 w 7500395"/>
              <a:gd name="connsiteY22" fmla="*/ 1828883 h 2195150"/>
              <a:gd name="connsiteX23" fmla="*/ 7050636 w 7500395"/>
              <a:gd name="connsiteY23" fmla="*/ 386835 h 2195150"/>
              <a:gd name="connsiteX24" fmla="*/ 7500395 w 7500395"/>
              <a:gd name="connsiteY24" fmla="*/ 2040560 h 2195150"/>
              <a:gd name="connsiteX0" fmla="*/ 0 w 7500395"/>
              <a:gd name="connsiteY0" fmla="*/ 2040560 h 2195150"/>
              <a:gd name="connsiteX1" fmla="*/ 199639 w 7500395"/>
              <a:gd name="connsiteY1" fmla="*/ 1703507 h 2195150"/>
              <a:gd name="connsiteX2" fmla="*/ 213403 w 7500395"/>
              <a:gd name="connsiteY2" fmla="*/ 1980765 h 2195150"/>
              <a:gd name="connsiteX3" fmla="*/ 679501 w 7500395"/>
              <a:gd name="connsiteY3" fmla="*/ 1763959 h 2195150"/>
              <a:gd name="connsiteX4" fmla="*/ 1327309 w 7500395"/>
              <a:gd name="connsiteY4" fmla="*/ 1455202 h 2195150"/>
              <a:gd name="connsiteX5" fmla="*/ 2082827 w 7500395"/>
              <a:gd name="connsiteY5" fmla="*/ 1057455 h 2195150"/>
              <a:gd name="connsiteX6" fmla="*/ 2709113 w 7500395"/>
              <a:gd name="connsiteY6" fmla="*/ 657148 h 2195150"/>
              <a:gd name="connsiteX7" fmla="*/ 3293363 w 7500395"/>
              <a:gd name="connsiteY7" fmla="*/ 298029 h 2195150"/>
              <a:gd name="connsiteX8" fmla="*/ 3264954 w 7500395"/>
              <a:gd name="connsiteY8" fmla="*/ 2102064 h 2195150"/>
              <a:gd name="connsiteX9" fmla="*/ 366390 w 7500395"/>
              <a:gd name="connsiteY9" fmla="*/ 2087791 h 2195150"/>
              <a:gd name="connsiteX10" fmla="*/ 3801709 w 7500395"/>
              <a:gd name="connsiteY10" fmla="*/ 1905145 h 2195150"/>
              <a:gd name="connsiteX11" fmla="*/ 4153658 w 7500395"/>
              <a:gd name="connsiteY11" fmla="*/ 1670126 h 2195150"/>
              <a:gd name="connsiteX12" fmla="*/ 4338853 w 7500395"/>
              <a:gd name="connsiteY12" fmla="*/ 1140934 h 2195150"/>
              <a:gd name="connsiteX13" fmla="*/ 4643102 w 7500395"/>
              <a:gd name="connsiteY13" fmla="*/ 942486 h 2195150"/>
              <a:gd name="connsiteX14" fmla="*/ 4775384 w 7500395"/>
              <a:gd name="connsiteY14" fmla="*/ 426524 h 2195150"/>
              <a:gd name="connsiteX15" fmla="*/ 4934123 w 7500395"/>
              <a:gd name="connsiteY15" fmla="*/ 3170 h 2195150"/>
              <a:gd name="connsiteX16" fmla="*/ 5145774 w 7500395"/>
              <a:gd name="connsiteY16" fmla="*/ 651431 h 2195150"/>
              <a:gd name="connsiteX17" fmla="*/ 5397110 w 7500395"/>
              <a:gd name="connsiteY17" fmla="*/ 161928 h 2195150"/>
              <a:gd name="connsiteX18" fmla="*/ 5450023 w 7500395"/>
              <a:gd name="connsiteY18" fmla="*/ 942486 h 2195150"/>
              <a:gd name="connsiteX19" fmla="*/ 5621989 w 7500395"/>
              <a:gd name="connsiteY19" fmla="*/ 1498138 h 2195150"/>
              <a:gd name="connsiteX20" fmla="*/ 5846869 w 7500395"/>
              <a:gd name="connsiteY20" fmla="*/ 1842113 h 2195150"/>
              <a:gd name="connsiteX21" fmla="*/ 6098205 w 7500395"/>
              <a:gd name="connsiteY21" fmla="*/ 1140934 h 2195150"/>
              <a:gd name="connsiteX22" fmla="*/ 6534736 w 7500395"/>
              <a:gd name="connsiteY22" fmla="*/ 1828883 h 2195150"/>
              <a:gd name="connsiteX23" fmla="*/ 7050636 w 7500395"/>
              <a:gd name="connsiteY23" fmla="*/ 386835 h 2195150"/>
              <a:gd name="connsiteX24" fmla="*/ 7500395 w 7500395"/>
              <a:gd name="connsiteY24" fmla="*/ 2040560 h 2195150"/>
              <a:gd name="connsiteX0" fmla="*/ 21357 w 7521752"/>
              <a:gd name="connsiteY0" fmla="*/ 2040560 h 2123930"/>
              <a:gd name="connsiteX1" fmla="*/ 220996 w 7521752"/>
              <a:gd name="connsiteY1" fmla="*/ 1703507 h 2123930"/>
              <a:gd name="connsiteX2" fmla="*/ 234760 w 7521752"/>
              <a:gd name="connsiteY2" fmla="*/ 1980765 h 2123930"/>
              <a:gd name="connsiteX3" fmla="*/ 700858 w 7521752"/>
              <a:gd name="connsiteY3" fmla="*/ 1763959 h 2123930"/>
              <a:gd name="connsiteX4" fmla="*/ 1348666 w 7521752"/>
              <a:gd name="connsiteY4" fmla="*/ 1455202 h 2123930"/>
              <a:gd name="connsiteX5" fmla="*/ 2104184 w 7521752"/>
              <a:gd name="connsiteY5" fmla="*/ 1057455 h 2123930"/>
              <a:gd name="connsiteX6" fmla="*/ 2730470 w 7521752"/>
              <a:gd name="connsiteY6" fmla="*/ 657148 h 2123930"/>
              <a:gd name="connsiteX7" fmla="*/ 3314720 w 7521752"/>
              <a:gd name="connsiteY7" fmla="*/ 298029 h 2123930"/>
              <a:gd name="connsiteX8" fmla="*/ 407644 w 7521752"/>
              <a:gd name="connsiteY8" fmla="*/ 1932731 h 2123930"/>
              <a:gd name="connsiteX9" fmla="*/ 387747 w 7521752"/>
              <a:gd name="connsiteY9" fmla="*/ 2087791 h 2123930"/>
              <a:gd name="connsiteX10" fmla="*/ 3823066 w 7521752"/>
              <a:gd name="connsiteY10" fmla="*/ 1905145 h 2123930"/>
              <a:gd name="connsiteX11" fmla="*/ 4175015 w 7521752"/>
              <a:gd name="connsiteY11" fmla="*/ 1670126 h 2123930"/>
              <a:gd name="connsiteX12" fmla="*/ 4360210 w 7521752"/>
              <a:gd name="connsiteY12" fmla="*/ 1140934 h 2123930"/>
              <a:gd name="connsiteX13" fmla="*/ 4664459 w 7521752"/>
              <a:gd name="connsiteY13" fmla="*/ 942486 h 2123930"/>
              <a:gd name="connsiteX14" fmla="*/ 4796741 w 7521752"/>
              <a:gd name="connsiteY14" fmla="*/ 426524 h 2123930"/>
              <a:gd name="connsiteX15" fmla="*/ 4955480 w 7521752"/>
              <a:gd name="connsiteY15" fmla="*/ 3170 h 2123930"/>
              <a:gd name="connsiteX16" fmla="*/ 5167131 w 7521752"/>
              <a:gd name="connsiteY16" fmla="*/ 651431 h 2123930"/>
              <a:gd name="connsiteX17" fmla="*/ 5418467 w 7521752"/>
              <a:gd name="connsiteY17" fmla="*/ 161928 h 2123930"/>
              <a:gd name="connsiteX18" fmla="*/ 5471380 w 7521752"/>
              <a:gd name="connsiteY18" fmla="*/ 942486 h 2123930"/>
              <a:gd name="connsiteX19" fmla="*/ 5643346 w 7521752"/>
              <a:gd name="connsiteY19" fmla="*/ 1498138 h 2123930"/>
              <a:gd name="connsiteX20" fmla="*/ 5868226 w 7521752"/>
              <a:gd name="connsiteY20" fmla="*/ 1842113 h 2123930"/>
              <a:gd name="connsiteX21" fmla="*/ 6119562 w 7521752"/>
              <a:gd name="connsiteY21" fmla="*/ 1140934 h 2123930"/>
              <a:gd name="connsiteX22" fmla="*/ 6556093 w 7521752"/>
              <a:gd name="connsiteY22" fmla="*/ 1828883 h 2123930"/>
              <a:gd name="connsiteX23" fmla="*/ 7071993 w 7521752"/>
              <a:gd name="connsiteY23" fmla="*/ 386835 h 2123930"/>
              <a:gd name="connsiteX24" fmla="*/ 7521752 w 7521752"/>
              <a:gd name="connsiteY24" fmla="*/ 2040560 h 2123930"/>
              <a:gd name="connsiteX0" fmla="*/ 21357 w 7521752"/>
              <a:gd name="connsiteY0" fmla="*/ 2040560 h 2123930"/>
              <a:gd name="connsiteX1" fmla="*/ 234760 w 7521752"/>
              <a:gd name="connsiteY1" fmla="*/ 1980765 h 2123930"/>
              <a:gd name="connsiteX2" fmla="*/ 700858 w 7521752"/>
              <a:gd name="connsiteY2" fmla="*/ 1763959 h 2123930"/>
              <a:gd name="connsiteX3" fmla="*/ 1348666 w 7521752"/>
              <a:gd name="connsiteY3" fmla="*/ 1455202 h 2123930"/>
              <a:gd name="connsiteX4" fmla="*/ 2104184 w 7521752"/>
              <a:gd name="connsiteY4" fmla="*/ 1057455 h 2123930"/>
              <a:gd name="connsiteX5" fmla="*/ 2730470 w 7521752"/>
              <a:gd name="connsiteY5" fmla="*/ 657148 h 2123930"/>
              <a:gd name="connsiteX6" fmla="*/ 3314720 w 7521752"/>
              <a:gd name="connsiteY6" fmla="*/ 298029 h 2123930"/>
              <a:gd name="connsiteX7" fmla="*/ 407644 w 7521752"/>
              <a:gd name="connsiteY7" fmla="*/ 1932731 h 2123930"/>
              <a:gd name="connsiteX8" fmla="*/ 387747 w 7521752"/>
              <a:gd name="connsiteY8" fmla="*/ 2087791 h 2123930"/>
              <a:gd name="connsiteX9" fmla="*/ 3823066 w 7521752"/>
              <a:gd name="connsiteY9" fmla="*/ 1905145 h 2123930"/>
              <a:gd name="connsiteX10" fmla="*/ 4175015 w 7521752"/>
              <a:gd name="connsiteY10" fmla="*/ 1670126 h 2123930"/>
              <a:gd name="connsiteX11" fmla="*/ 4360210 w 7521752"/>
              <a:gd name="connsiteY11" fmla="*/ 1140934 h 2123930"/>
              <a:gd name="connsiteX12" fmla="*/ 4664459 w 7521752"/>
              <a:gd name="connsiteY12" fmla="*/ 942486 h 2123930"/>
              <a:gd name="connsiteX13" fmla="*/ 4796741 w 7521752"/>
              <a:gd name="connsiteY13" fmla="*/ 426524 h 2123930"/>
              <a:gd name="connsiteX14" fmla="*/ 4955480 w 7521752"/>
              <a:gd name="connsiteY14" fmla="*/ 3170 h 2123930"/>
              <a:gd name="connsiteX15" fmla="*/ 5167131 w 7521752"/>
              <a:gd name="connsiteY15" fmla="*/ 651431 h 2123930"/>
              <a:gd name="connsiteX16" fmla="*/ 5418467 w 7521752"/>
              <a:gd name="connsiteY16" fmla="*/ 161928 h 2123930"/>
              <a:gd name="connsiteX17" fmla="*/ 5471380 w 7521752"/>
              <a:gd name="connsiteY17" fmla="*/ 942486 h 2123930"/>
              <a:gd name="connsiteX18" fmla="*/ 5643346 w 7521752"/>
              <a:gd name="connsiteY18" fmla="*/ 1498138 h 2123930"/>
              <a:gd name="connsiteX19" fmla="*/ 5868226 w 7521752"/>
              <a:gd name="connsiteY19" fmla="*/ 1842113 h 2123930"/>
              <a:gd name="connsiteX20" fmla="*/ 6119562 w 7521752"/>
              <a:gd name="connsiteY20" fmla="*/ 1140934 h 2123930"/>
              <a:gd name="connsiteX21" fmla="*/ 6556093 w 7521752"/>
              <a:gd name="connsiteY21" fmla="*/ 1828883 h 2123930"/>
              <a:gd name="connsiteX22" fmla="*/ 7071993 w 7521752"/>
              <a:gd name="connsiteY22" fmla="*/ 386835 h 2123930"/>
              <a:gd name="connsiteX23" fmla="*/ 7521752 w 7521752"/>
              <a:gd name="connsiteY23" fmla="*/ 2040560 h 2123930"/>
              <a:gd name="connsiteX0" fmla="*/ 234760 w 7521752"/>
              <a:gd name="connsiteY0" fmla="*/ 1980765 h 2123930"/>
              <a:gd name="connsiteX1" fmla="*/ 700858 w 7521752"/>
              <a:gd name="connsiteY1" fmla="*/ 1763959 h 2123930"/>
              <a:gd name="connsiteX2" fmla="*/ 1348666 w 7521752"/>
              <a:gd name="connsiteY2" fmla="*/ 1455202 h 2123930"/>
              <a:gd name="connsiteX3" fmla="*/ 2104184 w 7521752"/>
              <a:gd name="connsiteY3" fmla="*/ 1057455 h 2123930"/>
              <a:gd name="connsiteX4" fmla="*/ 2730470 w 7521752"/>
              <a:gd name="connsiteY4" fmla="*/ 657148 h 2123930"/>
              <a:gd name="connsiteX5" fmla="*/ 3314720 w 7521752"/>
              <a:gd name="connsiteY5" fmla="*/ 298029 h 2123930"/>
              <a:gd name="connsiteX6" fmla="*/ 407644 w 7521752"/>
              <a:gd name="connsiteY6" fmla="*/ 1932731 h 2123930"/>
              <a:gd name="connsiteX7" fmla="*/ 387747 w 7521752"/>
              <a:gd name="connsiteY7" fmla="*/ 2087791 h 2123930"/>
              <a:gd name="connsiteX8" fmla="*/ 3823066 w 7521752"/>
              <a:gd name="connsiteY8" fmla="*/ 1905145 h 2123930"/>
              <a:gd name="connsiteX9" fmla="*/ 4175015 w 7521752"/>
              <a:gd name="connsiteY9" fmla="*/ 1670126 h 2123930"/>
              <a:gd name="connsiteX10" fmla="*/ 4360210 w 7521752"/>
              <a:gd name="connsiteY10" fmla="*/ 1140934 h 2123930"/>
              <a:gd name="connsiteX11" fmla="*/ 4664459 w 7521752"/>
              <a:gd name="connsiteY11" fmla="*/ 942486 h 2123930"/>
              <a:gd name="connsiteX12" fmla="*/ 4796741 w 7521752"/>
              <a:gd name="connsiteY12" fmla="*/ 426524 h 2123930"/>
              <a:gd name="connsiteX13" fmla="*/ 4955480 w 7521752"/>
              <a:gd name="connsiteY13" fmla="*/ 3170 h 2123930"/>
              <a:gd name="connsiteX14" fmla="*/ 5167131 w 7521752"/>
              <a:gd name="connsiteY14" fmla="*/ 651431 h 2123930"/>
              <a:gd name="connsiteX15" fmla="*/ 5418467 w 7521752"/>
              <a:gd name="connsiteY15" fmla="*/ 161928 h 2123930"/>
              <a:gd name="connsiteX16" fmla="*/ 5471380 w 7521752"/>
              <a:gd name="connsiteY16" fmla="*/ 942486 h 2123930"/>
              <a:gd name="connsiteX17" fmla="*/ 5643346 w 7521752"/>
              <a:gd name="connsiteY17" fmla="*/ 1498138 h 2123930"/>
              <a:gd name="connsiteX18" fmla="*/ 5868226 w 7521752"/>
              <a:gd name="connsiteY18" fmla="*/ 1842113 h 2123930"/>
              <a:gd name="connsiteX19" fmla="*/ 6119562 w 7521752"/>
              <a:gd name="connsiteY19" fmla="*/ 1140934 h 2123930"/>
              <a:gd name="connsiteX20" fmla="*/ 6556093 w 7521752"/>
              <a:gd name="connsiteY20" fmla="*/ 1828883 h 2123930"/>
              <a:gd name="connsiteX21" fmla="*/ 7071993 w 7521752"/>
              <a:gd name="connsiteY21" fmla="*/ 386835 h 2123930"/>
              <a:gd name="connsiteX22" fmla="*/ 7521752 w 7521752"/>
              <a:gd name="connsiteY22" fmla="*/ 2040560 h 2123930"/>
              <a:gd name="connsiteX0" fmla="*/ 700858 w 7521752"/>
              <a:gd name="connsiteY0" fmla="*/ 1763959 h 2123930"/>
              <a:gd name="connsiteX1" fmla="*/ 1348666 w 7521752"/>
              <a:gd name="connsiteY1" fmla="*/ 1455202 h 2123930"/>
              <a:gd name="connsiteX2" fmla="*/ 2104184 w 7521752"/>
              <a:gd name="connsiteY2" fmla="*/ 1057455 h 2123930"/>
              <a:gd name="connsiteX3" fmla="*/ 2730470 w 7521752"/>
              <a:gd name="connsiteY3" fmla="*/ 657148 h 2123930"/>
              <a:gd name="connsiteX4" fmla="*/ 3314720 w 7521752"/>
              <a:gd name="connsiteY4" fmla="*/ 298029 h 2123930"/>
              <a:gd name="connsiteX5" fmla="*/ 407644 w 7521752"/>
              <a:gd name="connsiteY5" fmla="*/ 1932731 h 2123930"/>
              <a:gd name="connsiteX6" fmla="*/ 387747 w 7521752"/>
              <a:gd name="connsiteY6" fmla="*/ 2087791 h 2123930"/>
              <a:gd name="connsiteX7" fmla="*/ 3823066 w 7521752"/>
              <a:gd name="connsiteY7" fmla="*/ 1905145 h 2123930"/>
              <a:gd name="connsiteX8" fmla="*/ 4175015 w 7521752"/>
              <a:gd name="connsiteY8" fmla="*/ 1670126 h 2123930"/>
              <a:gd name="connsiteX9" fmla="*/ 4360210 w 7521752"/>
              <a:gd name="connsiteY9" fmla="*/ 1140934 h 2123930"/>
              <a:gd name="connsiteX10" fmla="*/ 4664459 w 7521752"/>
              <a:gd name="connsiteY10" fmla="*/ 942486 h 2123930"/>
              <a:gd name="connsiteX11" fmla="*/ 4796741 w 7521752"/>
              <a:gd name="connsiteY11" fmla="*/ 426524 h 2123930"/>
              <a:gd name="connsiteX12" fmla="*/ 4955480 w 7521752"/>
              <a:gd name="connsiteY12" fmla="*/ 3170 h 2123930"/>
              <a:gd name="connsiteX13" fmla="*/ 5167131 w 7521752"/>
              <a:gd name="connsiteY13" fmla="*/ 651431 h 2123930"/>
              <a:gd name="connsiteX14" fmla="*/ 5418467 w 7521752"/>
              <a:gd name="connsiteY14" fmla="*/ 161928 h 2123930"/>
              <a:gd name="connsiteX15" fmla="*/ 5471380 w 7521752"/>
              <a:gd name="connsiteY15" fmla="*/ 942486 h 2123930"/>
              <a:gd name="connsiteX16" fmla="*/ 5643346 w 7521752"/>
              <a:gd name="connsiteY16" fmla="*/ 1498138 h 2123930"/>
              <a:gd name="connsiteX17" fmla="*/ 5868226 w 7521752"/>
              <a:gd name="connsiteY17" fmla="*/ 1842113 h 2123930"/>
              <a:gd name="connsiteX18" fmla="*/ 6119562 w 7521752"/>
              <a:gd name="connsiteY18" fmla="*/ 1140934 h 2123930"/>
              <a:gd name="connsiteX19" fmla="*/ 6556093 w 7521752"/>
              <a:gd name="connsiteY19" fmla="*/ 1828883 h 2123930"/>
              <a:gd name="connsiteX20" fmla="*/ 7071993 w 7521752"/>
              <a:gd name="connsiteY20" fmla="*/ 386835 h 2123930"/>
              <a:gd name="connsiteX21" fmla="*/ 7521752 w 7521752"/>
              <a:gd name="connsiteY21" fmla="*/ 2040560 h 2123930"/>
              <a:gd name="connsiteX0" fmla="*/ 700858 w 7521752"/>
              <a:gd name="connsiteY0" fmla="*/ 1763959 h 2123930"/>
              <a:gd name="connsiteX1" fmla="*/ 1348666 w 7521752"/>
              <a:gd name="connsiteY1" fmla="*/ 1455202 h 2123930"/>
              <a:gd name="connsiteX2" fmla="*/ 2104184 w 7521752"/>
              <a:gd name="connsiteY2" fmla="*/ 1057455 h 2123930"/>
              <a:gd name="connsiteX3" fmla="*/ 2730470 w 7521752"/>
              <a:gd name="connsiteY3" fmla="*/ 657148 h 2123930"/>
              <a:gd name="connsiteX4" fmla="*/ 3314720 w 7521752"/>
              <a:gd name="connsiteY4" fmla="*/ 298029 h 2123930"/>
              <a:gd name="connsiteX5" fmla="*/ 407644 w 7521752"/>
              <a:gd name="connsiteY5" fmla="*/ 1932731 h 2123930"/>
              <a:gd name="connsiteX6" fmla="*/ 387747 w 7521752"/>
              <a:gd name="connsiteY6" fmla="*/ 2087791 h 2123930"/>
              <a:gd name="connsiteX7" fmla="*/ 3823066 w 7521752"/>
              <a:gd name="connsiteY7" fmla="*/ 1905145 h 2123930"/>
              <a:gd name="connsiteX8" fmla="*/ 4360210 w 7521752"/>
              <a:gd name="connsiteY8" fmla="*/ 1140934 h 2123930"/>
              <a:gd name="connsiteX9" fmla="*/ 4664459 w 7521752"/>
              <a:gd name="connsiteY9" fmla="*/ 942486 h 2123930"/>
              <a:gd name="connsiteX10" fmla="*/ 4796741 w 7521752"/>
              <a:gd name="connsiteY10" fmla="*/ 426524 h 2123930"/>
              <a:gd name="connsiteX11" fmla="*/ 4955480 w 7521752"/>
              <a:gd name="connsiteY11" fmla="*/ 3170 h 2123930"/>
              <a:gd name="connsiteX12" fmla="*/ 5167131 w 7521752"/>
              <a:gd name="connsiteY12" fmla="*/ 651431 h 2123930"/>
              <a:gd name="connsiteX13" fmla="*/ 5418467 w 7521752"/>
              <a:gd name="connsiteY13" fmla="*/ 161928 h 2123930"/>
              <a:gd name="connsiteX14" fmla="*/ 5471380 w 7521752"/>
              <a:gd name="connsiteY14" fmla="*/ 942486 h 2123930"/>
              <a:gd name="connsiteX15" fmla="*/ 5643346 w 7521752"/>
              <a:gd name="connsiteY15" fmla="*/ 1498138 h 2123930"/>
              <a:gd name="connsiteX16" fmla="*/ 5868226 w 7521752"/>
              <a:gd name="connsiteY16" fmla="*/ 1842113 h 2123930"/>
              <a:gd name="connsiteX17" fmla="*/ 6119562 w 7521752"/>
              <a:gd name="connsiteY17" fmla="*/ 1140934 h 2123930"/>
              <a:gd name="connsiteX18" fmla="*/ 6556093 w 7521752"/>
              <a:gd name="connsiteY18" fmla="*/ 1828883 h 2123930"/>
              <a:gd name="connsiteX19" fmla="*/ 7071993 w 7521752"/>
              <a:gd name="connsiteY19" fmla="*/ 386835 h 2123930"/>
              <a:gd name="connsiteX20" fmla="*/ 7521752 w 7521752"/>
              <a:gd name="connsiteY20" fmla="*/ 2040560 h 2123930"/>
              <a:gd name="connsiteX0" fmla="*/ 700858 w 7521752"/>
              <a:gd name="connsiteY0" fmla="*/ 1763959 h 2123930"/>
              <a:gd name="connsiteX1" fmla="*/ 1348666 w 7521752"/>
              <a:gd name="connsiteY1" fmla="*/ 1455202 h 2123930"/>
              <a:gd name="connsiteX2" fmla="*/ 2104184 w 7521752"/>
              <a:gd name="connsiteY2" fmla="*/ 1057455 h 2123930"/>
              <a:gd name="connsiteX3" fmla="*/ 2730470 w 7521752"/>
              <a:gd name="connsiteY3" fmla="*/ 657148 h 2123930"/>
              <a:gd name="connsiteX4" fmla="*/ 3314720 w 7521752"/>
              <a:gd name="connsiteY4" fmla="*/ 298029 h 2123930"/>
              <a:gd name="connsiteX5" fmla="*/ 407644 w 7521752"/>
              <a:gd name="connsiteY5" fmla="*/ 1932731 h 2123930"/>
              <a:gd name="connsiteX6" fmla="*/ 387747 w 7521752"/>
              <a:gd name="connsiteY6" fmla="*/ 2087791 h 2123930"/>
              <a:gd name="connsiteX7" fmla="*/ 3823066 w 7521752"/>
              <a:gd name="connsiteY7" fmla="*/ 1905145 h 2123930"/>
              <a:gd name="connsiteX8" fmla="*/ 4664459 w 7521752"/>
              <a:gd name="connsiteY8" fmla="*/ 942486 h 2123930"/>
              <a:gd name="connsiteX9" fmla="*/ 4796741 w 7521752"/>
              <a:gd name="connsiteY9" fmla="*/ 426524 h 2123930"/>
              <a:gd name="connsiteX10" fmla="*/ 4955480 w 7521752"/>
              <a:gd name="connsiteY10" fmla="*/ 3170 h 2123930"/>
              <a:gd name="connsiteX11" fmla="*/ 5167131 w 7521752"/>
              <a:gd name="connsiteY11" fmla="*/ 651431 h 2123930"/>
              <a:gd name="connsiteX12" fmla="*/ 5418467 w 7521752"/>
              <a:gd name="connsiteY12" fmla="*/ 161928 h 2123930"/>
              <a:gd name="connsiteX13" fmla="*/ 5471380 w 7521752"/>
              <a:gd name="connsiteY13" fmla="*/ 942486 h 2123930"/>
              <a:gd name="connsiteX14" fmla="*/ 5643346 w 7521752"/>
              <a:gd name="connsiteY14" fmla="*/ 1498138 h 2123930"/>
              <a:gd name="connsiteX15" fmla="*/ 5868226 w 7521752"/>
              <a:gd name="connsiteY15" fmla="*/ 1842113 h 2123930"/>
              <a:gd name="connsiteX16" fmla="*/ 6119562 w 7521752"/>
              <a:gd name="connsiteY16" fmla="*/ 1140934 h 2123930"/>
              <a:gd name="connsiteX17" fmla="*/ 6556093 w 7521752"/>
              <a:gd name="connsiteY17" fmla="*/ 1828883 h 2123930"/>
              <a:gd name="connsiteX18" fmla="*/ 7071993 w 7521752"/>
              <a:gd name="connsiteY18" fmla="*/ 386835 h 2123930"/>
              <a:gd name="connsiteX19" fmla="*/ 7521752 w 7521752"/>
              <a:gd name="connsiteY19" fmla="*/ 2040560 h 2123930"/>
              <a:gd name="connsiteX0" fmla="*/ 700858 w 7521752"/>
              <a:gd name="connsiteY0" fmla="*/ 1766609 h 2126580"/>
              <a:gd name="connsiteX1" fmla="*/ 1348666 w 7521752"/>
              <a:gd name="connsiteY1" fmla="*/ 1457852 h 2126580"/>
              <a:gd name="connsiteX2" fmla="*/ 2104184 w 7521752"/>
              <a:gd name="connsiteY2" fmla="*/ 1060105 h 2126580"/>
              <a:gd name="connsiteX3" fmla="*/ 2730470 w 7521752"/>
              <a:gd name="connsiteY3" fmla="*/ 659798 h 2126580"/>
              <a:gd name="connsiteX4" fmla="*/ 3314720 w 7521752"/>
              <a:gd name="connsiteY4" fmla="*/ 300679 h 2126580"/>
              <a:gd name="connsiteX5" fmla="*/ 407644 w 7521752"/>
              <a:gd name="connsiteY5" fmla="*/ 1935381 h 2126580"/>
              <a:gd name="connsiteX6" fmla="*/ 387747 w 7521752"/>
              <a:gd name="connsiteY6" fmla="*/ 2090441 h 2126580"/>
              <a:gd name="connsiteX7" fmla="*/ 3823066 w 7521752"/>
              <a:gd name="connsiteY7" fmla="*/ 1907795 h 2126580"/>
              <a:gd name="connsiteX8" fmla="*/ 4796741 w 7521752"/>
              <a:gd name="connsiteY8" fmla="*/ 429174 h 2126580"/>
              <a:gd name="connsiteX9" fmla="*/ 4955480 w 7521752"/>
              <a:gd name="connsiteY9" fmla="*/ 5820 h 2126580"/>
              <a:gd name="connsiteX10" fmla="*/ 5167131 w 7521752"/>
              <a:gd name="connsiteY10" fmla="*/ 654081 h 2126580"/>
              <a:gd name="connsiteX11" fmla="*/ 5418467 w 7521752"/>
              <a:gd name="connsiteY11" fmla="*/ 164578 h 2126580"/>
              <a:gd name="connsiteX12" fmla="*/ 5471380 w 7521752"/>
              <a:gd name="connsiteY12" fmla="*/ 945136 h 2126580"/>
              <a:gd name="connsiteX13" fmla="*/ 5643346 w 7521752"/>
              <a:gd name="connsiteY13" fmla="*/ 1500788 h 2126580"/>
              <a:gd name="connsiteX14" fmla="*/ 5868226 w 7521752"/>
              <a:gd name="connsiteY14" fmla="*/ 1844763 h 2126580"/>
              <a:gd name="connsiteX15" fmla="*/ 6119562 w 7521752"/>
              <a:gd name="connsiteY15" fmla="*/ 1143584 h 2126580"/>
              <a:gd name="connsiteX16" fmla="*/ 6556093 w 7521752"/>
              <a:gd name="connsiteY16" fmla="*/ 1831533 h 2126580"/>
              <a:gd name="connsiteX17" fmla="*/ 7071993 w 7521752"/>
              <a:gd name="connsiteY17" fmla="*/ 389485 h 2126580"/>
              <a:gd name="connsiteX18" fmla="*/ 7521752 w 7521752"/>
              <a:gd name="connsiteY18" fmla="*/ 2043210 h 2126580"/>
              <a:gd name="connsiteX0" fmla="*/ 700858 w 7521752"/>
              <a:gd name="connsiteY0" fmla="*/ 1794461 h 2155583"/>
              <a:gd name="connsiteX1" fmla="*/ 1348666 w 7521752"/>
              <a:gd name="connsiteY1" fmla="*/ 1485704 h 2155583"/>
              <a:gd name="connsiteX2" fmla="*/ 2104184 w 7521752"/>
              <a:gd name="connsiteY2" fmla="*/ 1087957 h 2155583"/>
              <a:gd name="connsiteX3" fmla="*/ 2730470 w 7521752"/>
              <a:gd name="connsiteY3" fmla="*/ 687650 h 2155583"/>
              <a:gd name="connsiteX4" fmla="*/ 3314720 w 7521752"/>
              <a:gd name="connsiteY4" fmla="*/ 328531 h 2155583"/>
              <a:gd name="connsiteX5" fmla="*/ 407644 w 7521752"/>
              <a:gd name="connsiteY5" fmla="*/ 1963233 h 2155583"/>
              <a:gd name="connsiteX6" fmla="*/ 387747 w 7521752"/>
              <a:gd name="connsiteY6" fmla="*/ 2118293 h 2155583"/>
              <a:gd name="connsiteX7" fmla="*/ 3823066 w 7521752"/>
              <a:gd name="connsiteY7" fmla="*/ 1935647 h 2155583"/>
              <a:gd name="connsiteX8" fmla="*/ 4955480 w 7521752"/>
              <a:gd name="connsiteY8" fmla="*/ 33672 h 2155583"/>
              <a:gd name="connsiteX9" fmla="*/ 5167131 w 7521752"/>
              <a:gd name="connsiteY9" fmla="*/ 681933 h 2155583"/>
              <a:gd name="connsiteX10" fmla="*/ 5418467 w 7521752"/>
              <a:gd name="connsiteY10" fmla="*/ 192430 h 2155583"/>
              <a:gd name="connsiteX11" fmla="*/ 5471380 w 7521752"/>
              <a:gd name="connsiteY11" fmla="*/ 972988 h 2155583"/>
              <a:gd name="connsiteX12" fmla="*/ 5643346 w 7521752"/>
              <a:gd name="connsiteY12" fmla="*/ 1528640 h 2155583"/>
              <a:gd name="connsiteX13" fmla="*/ 5868226 w 7521752"/>
              <a:gd name="connsiteY13" fmla="*/ 1872615 h 2155583"/>
              <a:gd name="connsiteX14" fmla="*/ 6119562 w 7521752"/>
              <a:gd name="connsiteY14" fmla="*/ 1171436 h 2155583"/>
              <a:gd name="connsiteX15" fmla="*/ 6556093 w 7521752"/>
              <a:gd name="connsiteY15" fmla="*/ 1859385 h 2155583"/>
              <a:gd name="connsiteX16" fmla="*/ 7071993 w 7521752"/>
              <a:gd name="connsiteY16" fmla="*/ 417337 h 2155583"/>
              <a:gd name="connsiteX17" fmla="*/ 7521752 w 7521752"/>
              <a:gd name="connsiteY17" fmla="*/ 2071062 h 2155583"/>
              <a:gd name="connsiteX0" fmla="*/ 700858 w 7521752"/>
              <a:gd name="connsiteY0" fmla="*/ 1608141 h 1968112"/>
              <a:gd name="connsiteX1" fmla="*/ 1348666 w 7521752"/>
              <a:gd name="connsiteY1" fmla="*/ 1299384 h 1968112"/>
              <a:gd name="connsiteX2" fmla="*/ 2104184 w 7521752"/>
              <a:gd name="connsiteY2" fmla="*/ 901637 h 1968112"/>
              <a:gd name="connsiteX3" fmla="*/ 2730470 w 7521752"/>
              <a:gd name="connsiteY3" fmla="*/ 501330 h 1968112"/>
              <a:gd name="connsiteX4" fmla="*/ 3314720 w 7521752"/>
              <a:gd name="connsiteY4" fmla="*/ 142211 h 1968112"/>
              <a:gd name="connsiteX5" fmla="*/ 407644 w 7521752"/>
              <a:gd name="connsiteY5" fmla="*/ 1776913 h 1968112"/>
              <a:gd name="connsiteX6" fmla="*/ 387747 w 7521752"/>
              <a:gd name="connsiteY6" fmla="*/ 1931973 h 1968112"/>
              <a:gd name="connsiteX7" fmla="*/ 3823066 w 7521752"/>
              <a:gd name="connsiteY7" fmla="*/ 1749327 h 1968112"/>
              <a:gd name="connsiteX8" fmla="*/ 5167131 w 7521752"/>
              <a:gd name="connsiteY8" fmla="*/ 495613 h 1968112"/>
              <a:gd name="connsiteX9" fmla="*/ 5418467 w 7521752"/>
              <a:gd name="connsiteY9" fmla="*/ 6110 h 1968112"/>
              <a:gd name="connsiteX10" fmla="*/ 5471380 w 7521752"/>
              <a:gd name="connsiteY10" fmla="*/ 786668 h 1968112"/>
              <a:gd name="connsiteX11" fmla="*/ 5643346 w 7521752"/>
              <a:gd name="connsiteY11" fmla="*/ 1342320 h 1968112"/>
              <a:gd name="connsiteX12" fmla="*/ 5868226 w 7521752"/>
              <a:gd name="connsiteY12" fmla="*/ 1686295 h 1968112"/>
              <a:gd name="connsiteX13" fmla="*/ 6119562 w 7521752"/>
              <a:gd name="connsiteY13" fmla="*/ 985116 h 1968112"/>
              <a:gd name="connsiteX14" fmla="*/ 6556093 w 7521752"/>
              <a:gd name="connsiteY14" fmla="*/ 1673065 h 1968112"/>
              <a:gd name="connsiteX15" fmla="*/ 7071993 w 7521752"/>
              <a:gd name="connsiteY15" fmla="*/ 231017 h 1968112"/>
              <a:gd name="connsiteX16" fmla="*/ 7521752 w 7521752"/>
              <a:gd name="connsiteY16" fmla="*/ 1884742 h 1968112"/>
              <a:gd name="connsiteX0" fmla="*/ 700858 w 7521752"/>
              <a:gd name="connsiteY0" fmla="*/ 1625178 h 1985149"/>
              <a:gd name="connsiteX1" fmla="*/ 1348666 w 7521752"/>
              <a:gd name="connsiteY1" fmla="*/ 1316421 h 1985149"/>
              <a:gd name="connsiteX2" fmla="*/ 2104184 w 7521752"/>
              <a:gd name="connsiteY2" fmla="*/ 918674 h 1985149"/>
              <a:gd name="connsiteX3" fmla="*/ 2730470 w 7521752"/>
              <a:gd name="connsiteY3" fmla="*/ 518367 h 1985149"/>
              <a:gd name="connsiteX4" fmla="*/ 3314720 w 7521752"/>
              <a:gd name="connsiteY4" fmla="*/ 159248 h 1985149"/>
              <a:gd name="connsiteX5" fmla="*/ 407644 w 7521752"/>
              <a:gd name="connsiteY5" fmla="*/ 1793950 h 1985149"/>
              <a:gd name="connsiteX6" fmla="*/ 387747 w 7521752"/>
              <a:gd name="connsiteY6" fmla="*/ 1949010 h 1985149"/>
              <a:gd name="connsiteX7" fmla="*/ 3823066 w 7521752"/>
              <a:gd name="connsiteY7" fmla="*/ 1766364 h 1985149"/>
              <a:gd name="connsiteX8" fmla="*/ 5418467 w 7521752"/>
              <a:gd name="connsiteY8" fmla="*/ 23147 h 1985149"/>
              <a:gd name="connsiteX9" fmla="*/ 5471380 w 7521752"/>
              <a:gd name="connsiteY9" fmla="*/ 803705 h 1985149"/>
              <a:gd name="connsiteX10" fmla="*/ 5643346 w 7521752"/>
              <a:gd name="connsiteY10" fmla="*/ 1359357 h 1985149"/>
              <a:gd name="connsiteX11" fmla="*/ 5868226 w 7521752"/>
              <a:gd name="connsiteY11" fmla="*/ 1703332 h 1985149"/>
              <a:gd name="connsiteX12" fmla="*/ 6119562 w 7521752"/>
              <a:gd name="connsiteY12" fmla="*/ 1002153 h 1985149"/>
              <a:gd name="connsiteX13" fmla="*/ 6556093 w 7521752"/>
              <a:gd name="connsiteY13" fmla="*/ 1690102 h 1985149"/>
              <a:gd name="connsiteX14" fmla="*/ 7071993 w 7521752"/>
              <a:gd name="connsiteY14" fmla="*/ 248054 h 1985149"/>
              <a:gd name="connsiteX15" fmla="*/ 7521752 w 7521752"/>
              <a:gd name="connsiteY15" fmla="*/ 1901779 h 1985149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5471380 w 7521752"/>
              <a:gd name="connsiteY8" fmla="*/ 701108 h 1882552"/>
              <a:gd name="connsiteX9" fmla="*/ 5643346 w 7521752"/>
              <a:gd name="connsiteY9" fmla="*/ 1256760 h 1882552"/>
              <a:gd name="connsiteX10" fmla="*/ 5868226 w 7521752"/>
              <a:gd name="connsiteY10" fmla="*/ 1600735 h 1882552"/>
              <a:gd name="connsiteX11" fmla="*/ 6119562 w 7521752"/>
              <a:gd name="connsiteY11" fmla="*/ 899556 h 1882552"/>
              <a:gd name="connsiteX12" fmla="*/ 6556093 w 7521752"/>
              <a:gd name="connsiteY12" fmla="*/ 1587505 h 1882552"/>
              <a:gd name="connsiteX13" fmla="*/ 7071993 w 7521752"/>
              <a:gd name="connsiteY13" fmla="*/ 145457 h 1882552"/>
              <a:gd name="connsiteX14" fmla="*/ 7521752 w 7521752"/>
              <a:gd name="connsiteY14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5643346 w 7521752"/>
              <a:gd name="connsiteY8" fmla="*/ 1256760 h 1882552"/>
              <a:gd name="connsiteX9" fmla="*/ 5868226 w 7521752"/>
              <a:gd name="connsiteY9" fmla="*/ 1600735 h 1882552"/>
              <a:gd name="connsiteX10" fmla="*/ 6119562 w 7521752"/>
              <a:gd name="connsiteY10" fmla="*/ 899556 h 1882552"/>
              <a:gd name="connsiteX11" fmla="*/ 6556093 w 7521752"/>
              <a:gd name="connsiteY11" fmla="*/ 1587505 h 1882552"/>
              <a:gd name="connsiteX12" fmla="*/ 7071993 w 7521752"/>
              <a:gd name="connsiteY12" fmla="*/ 145457 h 1882552"/>
              <a:gd name="connsiteX13" fmla="*/ 7521752 w 7521752"/>
              <a:gd name="connsiteY13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5868226 w 7521752"/>
              <a:gd name="connsiteY8" fmla="*/ 1600735 h 1882552"/>
              <a:gd name="connsiteX9" fmla="*/ 6119562 w 7521752"/>
              <a:gd name="connsiteY9" fmla="*/ 899556 h 1882552"/>
              <a:gd name="connsiteX10" fmla="*/ 6556093 w 7521752"/>
              <a:gd name="connsiteY10" fmla="*/ 1587505 h 1882552"/>
              <a:gd name="connsiteX11" fmla="*/ 7071993 w 7521752"/>
              <a:gd name="connsiteY11" fmla="*/ 145457 h 1882552"/>
              <a:gd name="connsiteX12" fmla="*/ 7521752 w 7521752"/>
              <a:gd name="connsiteY12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6119562 w 7521752"/>
              <a:gd name="connsiteY8" fmla="*/ 899556 h 1882552"/>
              <a:gd name="connsiteX9" fmla="*/ 6556093 w 7521752"/>
              <a:gd name="connsiteY9" fmla="*/ 1587505 h 1882552"/>
              <a:gd name="connsiteX10" fmla="*/ 7071993 w 7521752"/>
              <a:gd name="connsiteY10" fmla="*/ 145457 h 1882552"/>
              <a:gd name="connsiteX11" fmla="*/ 7521752 w 7521752"/>
              <a:gd name="connsiteY11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6556093 w 7521752"/>
              <a:gd name="connsiteY8" fmla="*/ 1587505 h 1882552"/>
              <a:gd name="connsiteX9" fmla="*/ 7071993 w 7521752"/>
              <a:gd name="connsiteY9" fmla="*/ 145457 h 1882552"/>
              <a:gd name="connsiteX10" fmla="*/ 7521752 w 7521752"/>
              <a:gd name="connsiteY10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7071993 w 7521752"/>
              <a:gd name="connsiteY8" fmla="*/ 145457 h 1882552"/>
              <a:gd name="connsiteX9" fmla="*/ 7521752 w 7521752"/>
              <a:gd name="connsiteY9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7521752 w 7521752"/>
              <a:gd name="connsiteY8" fmla="*/ 1799182 h 1882552"/>
              <a:gd name="connsiteX0" fmla="*/ 700858 w 3823066"/>
              <a:gd name="connsiteY0" fmla="*/ 1522581 h 1882552"/>
              <a:gd name="connsiteX1" fmla="*/ 1348666 w 3823066"/>
              <a:gd name="connsiteY1" fmla="*/ 1213824 h 1882552"/>
              <a:gd name="connsiteX2" fmla="*/ 2104184 w 3823066"/>
              <a:gd name="connsiteY2" fmla="*/ 816077 h 1882552"/>
              <a:gd name="connsiteX3" fmla="*/ 2730470 w 3823066"/>
              <a:gd name="connsiteY3" fmla="*/ 415770 h 1882552"/>
              <a:gd name="connsiteX4" fmla="*/ 3314720 w 3823066"/>
              <a:gd name="connsiteY4" fmla="*/ 56651 h 1882552"/>
              <a:gd name="connsiteX5" fmla="*/ 407644 w 3823066"/>
              <a:gd name="connsiteY5" fmla="*/ 1691353 h 1882552"/>
              <a:gd name="connsiteX6" fmla="*/ 387747 w 3823066"/>
              <a:gd name="connsiteY6" fmla="*/ 1846413 h 1882552"/>
              <a:gd name="connsiteX7" fmla="*/ 3823066 w 3823066"/>
              <a:gd name="connsiteY7" fmla="*/ 1663767 h 1882552"/>
              <a:gd name="connsiteX0" fmla="*/ 667044 w 3388213"/>
              <a:gd name="connsiteY0" fmla="*/ 1522581 h 1870212"/>
              <a:gd name="connsiteX1" fmla="*/ 1314852 w 3388213"/>
              <a:gd name="connsiteY1" fmla="*/ 1213824 h 1870212"/>
              <a:gd name="connsiteX2" fmla="*/ 2070370 w 3388213"/>
              <a:gd name="connsiteY2" fmla="*/ 816077 h 1870212"/>
              <a:gd name="connsiteX3" fmla="*/ 2696656 w 3388213"/>
              <a:gd name="connsiteY3" fmla="*/ 415770 h 1870212"/>
              <a:gd name="connsiteX4" fmla="*/ 3280906 w 3388213"/>
              <a:gd name="connsiteY4" fmla="*/ 56651 h 1870212"/>
              <a:gd name="connsiteX5" fmla="*/ 373830 w 3388213"/>
              <a:gd name="connsiteY5" fmla="*/ 1691353 h 1870212"/>
              <a:gd name="connsiteX6" fmla="*/ 353933 w 3388213"/>
              <a:gd name="connsiteY6" fmla="*/ 1846413 h 1870212"/>
              <a:gd name="connsiteX7" fmla="*/ 3267141 w 3388213"/>
              <a:gd name="connsiteY7" fmla="*/ 1861323 h 1870212"/>
              <a:gd name="connsiteX0" fmla="*/ 316957 w 3655473"/>
              <a:gd name="connsiteY0" fmla="*/ 1504788 h 1869710"/>
              <a:gd name="connsiteX1" fmla="*/ 964765 w 3655473"/>
              <a:gd name="connsiteY1" fmla="*/ 1196031 h 1869710"/>
              <a:gd name="connsiteX2" fmla="*/ 1720283 w 3655473"/>
              <a:gd name="connsiteY2" fmla="*/ 798284 h 1869710"/>
              <a:gd name="connsiteX3" fmla="*/ 2346569 w 3655473"/>
              <a:gd name="connsiteY3" fmla="*/ 397977 h 1869710"/>
              <a:gd name="connsiteX4" fmla="*/ 2930819 w 3655473"/>
              <a:gd name="connsiteY4" fmla="*/ 38858 h 1869710"/>
              <a:gd name="connsiteX5" fmla="*/ 3509187 w 3655473"/>
              <a:gd name="connsiteY5" fmla="*/ 1377226 h 1869710"/>
              <a:gd name="connsiteX6" fmla="*/ 3846 w 3655473"/>
              <a:gd name="connsiteY6" fmla="*/ 1828620 h 1869710"/>
              <a:gd name="connsiteX7" fmla="*/ 2917054 w 3655473"/>
              <a:gd name="connsiteY7" fmla="*/ 1843530 h 1869710"/>
              <a:gd name="connsiteX0" fmla="*/ 964208 w 4302724"/>
              <a:gd name="connsiteY0" fmla="*/ 1504788 h 1835571"/>
              <a:gd name="connsiteX1" fmla="*/ 1612016 w 4302724"/>
              <a:gd name="connsiteY1" fmla="*/ 1196031 h 1835571"/>
              <a:gd name="connsiteX2" fmla="*/ 2367534 w 4302724"/>
              <a:gd name="connsiteY2" fmla="*/ 798284 h 1835571"/>
              <a:gd name="connsiteX3" fmla="*/ 2993820 w 4302724"/>
              <a:gd name="connsiteY3" fmla="*/ 397977 h 1835571"/>
              <a:gd name="connsiteX4" fmla="*/ 3578070 w 4302724"/>
              <a:gd name="connsiteY4" fmla="*/ 38858 h 1835571"/>
              <a:gd name="connsiteX5" fmla="*/ 4156438 w 4302724"/>
              <a:gd name="connsiteY5" fmla="*/ 1377226 h 1835571"/>
              <a:gd name="connsiteX6" fmla="*/ 651097 w 4302724"/>
              <a:gd name="connsiteY6" fmla="*/ 1828620 h 1835571"/>
              <a:gd name="connsiteX7" fmla="*/ 699749 w 4302724"/>
              <a:gd name="connsiteY7" fmla="*/ 1660086 h 1835571"/>
              <a:gd name="connsiteX0" fmla="*/ 931385 w 3744636"/>
              <a:gd name="connsiteY0" fmla="*/ 1532318 h 1995313"/>
              <a:gd name="connsiteX1" fmla="*/ 1579193 w 3744636"/>
              <a:gd name="connsiteY1" fmla="*/ 1223561 h 1995313"/>
              <a:gd name="connsiteX2" fmla="*/ 2334711 w 3744636"/>
              <a:gd name="connsiteY2" fmla="*/ 825814 h 1995313"/>
              <a:gd name="connsiteX3" fmla="*/ 2960997 w 3744636"/>
              <a:gd name="connsiteY3" fmla="*/ 425507 h 1995313"/>
              <a:gd name="connsiteX4" fmla="*/ 3545247 w 3744636"/>
              <a:gd name="connsiteY4" fmla="*/ 66388 h 1995313"/>
              <a:gd name="connsiteX5" fmla="*/ 3488615 w 3744636"/>
              <a:gd name="connsiteY5" fmla="*/ 1856312 h 1995313"/>
              <a:gd name="connsiteX6" fmla="*/ 618274 w 3744636"/>
              <a:gd name="connsiteY6" fmla="*/ 1856150 h 1995313"/>
              <a:gd name="connsiteX7" fmla="*/ 666926 w 3744636"/>
              <a:gd name="connsiteY7" fmla="*/ 1687616 h 1995313"/>
              <a:gd name="connsiteX0" fmla="*/ 910818 w 3719994"/>
              <a:gd name="connsiteY0" fmla="*/ 1532318 h 1990412"/>
              <a:gd name="connsiteX1" fmla="*/ 1558626 w 3719994"/>
              <a:gd name="connsiteY1" fmla="*/ 1223561 h 1990412"/>
              <a:gd name="connsiteX2" fmla="*/ 2314144 w 3719994"/>
              <a:gd name="connsiteY2" fmla="*/ 825814 h 1990412"/>
              <a:gd name="connsiteX3" fmla="*/ 2940430 w 3719994"/>
              <a:gd name="connsiteY3" fmla="*/ 425507 h 1990412"/>
              <a:gd name="connsiteX4" fmla="*/ 3524680 w 3719994"/>
              <a:gd name="connsiteY4" fmla="*/ 66388 h 1990412"/>
              <a:gd name="connsiteX5" fmla="*/ 3468048 w 3719994"/>
              <a:gd name="connsiteY5" fmla="*/ 1856312 h 1990412"/>
              <a:gd name="connsiteX6" fmla="*/ 654151 w 3719994"/>
              <a:gd name="connsiteY6" fmla="*/ 1842039 h 1990412"/>
              <a:gd name="connsiteX7" fmla="*/ 646359 w 3719994"/>
              <a:gd name="connsiteY7" fmla="*/ 1687616 h 1990412"/>
              <a:gd name="connsiteX0" fmla="*/ 791912 w 3601088"/>
              <a:gd name="connsiteY0" fmla="*/ 1532318 h 2108950"/>
              <a:gd name="connsiteX1" fmla="*/ 1439720 w 3601088"/>
              <a:gd name="connsiteY1" fmla="*/ 1223561 h 2108950"/>
              <a:gd name="connsiteX2" fmla="*/ 2195238 w 3601088"/>
              <a:gd name="connsiteY2" fmla="*/ 825814 h 2108950"/>
              <a:gd name="connsiteX3" fmla="*/ 2821524 w 3601088"/>
              <a:gd name="connsiteY3" fmla="*/ 425507 h 2108950"/>
              <a:gd name="connsiteX4" fmla="*/ 3405774 w 3601088"/>
              <a:gd name="connsiteY4" fmla="*/ 66388 h 2108950"/>
              <a:gd name="connsiteX5" fmla="*/ 3349142 w 3601088"/>
              <a:gd name="connsiteY5" fmla="*/ 1856312 h 2108950"/>
              <a:gd name="connsiteX6" fmla="*/ 535245 w 3601088"/>
              <a:gd name="connsiteY6" fmla="*/ 1842039 h 2108950"/>
              <a:gd name="connsiteX7" fmla="*/ 527453 w 3601088"/>
              <a:gd name="connsiteY7" fmla="*/ 1687616 h 2108950"/>
              <a:gd name="connsiteX0" fmla="*/ 271498 w 3080674"/>
              <a:gd name="connsiteY0" fmla="*/ 1532318 h 2108950"/>
              <a:gd name="connsiteX1" fmla="*/ 919306 w 3080674"/>
              <a:gd name="connsiteY1" fmla="*/ 1223561 h 2108950"/>
              <a:gd name="connsiteX2" fmla="*/ 1674824 w 3080674"/>
              <a:gd name="connsiteY2" fmla="*/ 825814 h 2108950"/>
              <a:gd name="connsiteX3" fmla="*/ 2301110 w 3080674"/>
              <a:gd name="connsiteY3" fmla="*/ 425507 h 2108950"/>
              <a:gd name="connsiteX4" fmla="*/ 2885360 w 3080674"/>
              <a:gd name="connsiteY4" fmla="*/ 66388 h 2108950"/>
              <a:gd name="connsiteX5" fmla="*/ 2828728 w 3080674"/>
              <a:gd name="connsiteY5" fmla="*/ 1856312 h 2108950"/>
              <a:gd name="connsiteX6" fmla="*/ 14831 w 3080674"/>
              <a:gd name="connsiteY6" fmla="*/ 1842039 h 2108950"/>
              <a:gd name="connsiteX7" fmla="*/ 7039 w 3080674"/>
              <a:gd name="connsiteY7" fmla="*/ 1687616 h 2108950"/>
              <a:gd name="connsiteX0" fmla="*/ 264459 w 3073635"/>
              <a:gd name="connsiteY0" fmla="*/ 1532318 h 2108950"/>
              <a:gd name="connsiteX1" fmla="*/ 912267 w 3073635"/>
              <a:gd name="connsiteY1" fmla="*/ 1223561 h 2108950"/>
              <a:gd name="connsiteX2" fmla="*/ 1667785 w 3073635"/>
              <a:gd name="connsiteY2" fmla="*/ 825814 h 2108950"/>
              <a:gd name="connsiteX3" fmla="*/ 2294071 w 3073635"/>
              <a:gd name="connsiteY3" fmla="*/ 425507 h 2108950"/>
              <a:gd name="connsiteX4" fmla="*/ 2878321 w 3073635"/>
              <a:gd name="connsiteY4" fmla="*/ 66388 h 2108950"/>
              <a:gd name="connsiteX5" fmla="*/ 2821689 w 3073635"/>
              <a:gd name="connsiteY5" fmla="*/ 1856312 h 2108950"/>
              <a:gd name="connsiteX6" fmla="*/ 7792 w 3073635"/>
              <a:gd name="connsiteY6" fmla="*/ 1842039 h 2108950"/>
              <a:gd name="connsiteX7" fmla="*/ 0 w 3073635"/>
              <a:gd name="connsiteY7" fmla="*/ 1687616 h 2108950"/>
              <a:gd name="connsiteX0" fmla="*/ 1294570 w 4103746"/>
              <a:gd name="connsiteY0" fmla="*/ 1532318 h 2082727"/>
              <a:gd name="connsiteX1" fmla="*/ 1942378 w 4103746"/>
              <a:gd name="connsiteY1" fmla="*/ 1223561 h 2082727"/>
              <a:gd name="connsiteX2" fmla="*/ 2697896 w 4103746"/>
              <a:gd name="connsiteY2" fmla="*/ 825814 h 2082727"/>
              <a:gd name="connsiteX3" fmla="*/ 3324182 w 4103746"/>
              <a:gd name="connsiteY3" fmla="*/ 425507 h 2082727"/>
              <a:gd name="connsiteX4" fmla="*/ 3908432 w 4103746"/>
              <a:gd name="connsiteY4" fmla="*/ 66388 h 2082727"/>
              <a:gd name="connsiteX5" fmla="*/ 3851800 w 4103746"/>
              <a:gd name="connsiteY5" fmla="*/ 1856312 h 2082727"/>
              <a:gd name="connsiteX6" fmla="*/ 1037903 w 4103746"/>
              <a:gd name="connsiteY6" fmla="*/ 1842039 h 2082727"/>
              <a:gd name="connsiteX7" fmla="*/ 0 w 4103746"/>
              <a:gd name="connsiteY7" fmla="*/ 2082727 h 2082727"/>
              <a:gd name="connsiteX0" fmla="*/ 1294570 w 4103746"/>
              <a:gd name="connsiteY0" fmla="*/ 1532318 h 2082727"/>
              <a:gd name="connsiteX1" fmla="*/ 1942378 w 4103746"/>
              <a:gd name="connsiteY1" fmla="*/ 1223561 h 2082727"/>
              <a:gd name="connsiteX2" fmla="*/ 2697896 w 4103746"/>
              <a:gd name="connsiteY2" fmla="*/ 825814 h 2082727"/>
              <a:gd name="connsiteX3" fmla="*/ 3324182 w 4103746"/>
              <a:gd name="connsiteY3" fmla="*/ 425507 h 2082727"/>
              <a:gd name="connsiteX4" fmla="*/ 3908432 w 4103746"/>
              <a:gd name="connsiteY4" fmla="*/ 66388 h 2082727"/>
              <a:gd name="connsiteX5" fmla="*/ 3851800 w 4103746"/>
              <a:gd name="connsiteY5" fmla="*/ 1856312 h 2082727"/>
              <a:gd name="connsiteX6" fmla="*/ 1037903 w 4103746"/>
              <a:gd name="connsiteY6" fmla="*/ 1842039 h 2082727"/>
              <a:gd name="connsiteX7" fmla="*/ 237662 w 4103746"/>
              <a:gd name="connsiteY7" fmla="*/ 1457295 h 2082727"/>
              <a:gd name="connsiteX8" fmla="*/ 0 w 4103746"/>
              <a:gd name="connsiteY8" fmla="*/ 2082727 h 2082727"/>
              <a:gd name="connsiteX0" fmla="*/ 1294570 w 4103746"/>
              <a:gd name="connsiteY0" fmla="*/ 1532318 h 2082727"/>
              <a:gd name="connsiteX1" fmla="*/ 1942378 w 4103746"/>
              <a:gd name="connsiteY1" fmla="*/ 1223561 h 2082727"/>
              <a:gd name="connsiteX2" fmla="*/ 2697896 w 4103746"/>
              <a:gd name="connsiteY2" fmla="*/ 825814 h 2082727"/>
              <a:gd name="connsiteX3" fmla="*/ 3324182 w 4103746"/>
              <a:gd name="connsiteY3" fmla="*/ 425507 h 2082727"/>
              <a:gd name="connsiteX4" fmla="*/ 3908432 w 4103746"/>
              <a:gd name="connsiteY4" fmla="*/ 66388 h 2082727"/>
              <a:gd name="connsiteX5" fmla="*/ 3851800 w 4103746"/>
              <a:gd name="connsiteY5" fmla="*/ 1856312 h 2082727"/>
              <a:gd name="connsiteX6" fmla="*/ 1037903 w 4103746"/>
              <a:gd name="connsiteY6" fmla="*/ 1842039 h 2082727"/>
              <a:gd name="connsiteX7" fmla="*/ 1013773 w 4103746"/>
              <a:gd name="connsiteY7" fmla="*/ 1654850 h 2082727"/>
              <a:gd name="connsiteX8" fmla="*/ 0 w 4103746"/>
              <a:gd name="connsiteY8" fmla="*/ 2082727 h 2082727"/>
              <a:gd name="connsiteX0" fmla="*/ 438048 w 3247224"/>
              <a:gd name="connsiteY0" fmla="*/ 1532318 h 1991662"/>
              <a:gd name="connsiteX1" fmla="*/ 1085856 w 3247224"/>
              <a:gd name="connsiteY1" fmla="*/ 1223561 h 1991662"/>
              <a:gd name="connsiteX2" fmla="*/ 1841374 w 3247224"/>
              <a:gd name="connsiteY2" fmla="*/ 825814 h 1991662"/>
              <a:gd name="connsiteX3" fmla="*/ 2467660 w 3247224"/>
              <a:gd name="connsiteY3" fmla="*/ 425507 h 1991662"/>
              <a:gd name="connsiteX4" fmla="*/ 3051910 w 3247224"/>
              <a:gd name="connsiteY4" fmla="*/ 66388 h 1991662"/>
              <a:gd name="connsiteX5" fmla="*/ 2995278 w 3247224"/>
              <a:gd name="connsiteY5" fmla="*/ 1856312 h 1991662"/>
              <a:gd name="connsiteX6" fmla="*/ 181381 w 3247224"/>
              <a:gd name="connsiteY6" fmla="*/ 1842039 h 1991662"/>
              <a:gd name="connsiteX7" fmla="*/ 157251 w 3247224"/>
              <a:gd name="connsiteY7" fmla="*/ 1654850 h 1991662"/>
              <a:gd name="connsiteX8" fmla="*/ 413478 w 3247224"/>
              <a:gd name="connsiteY8" fmla="*/ 1602949 h 1991662"/>
              <a:gd name="connsiteX0" fmla="*/ 438048 w 3247224"/>
              <a:gd name="connsiteY0" fmla="*/ 1532318 h 1991662"/>
              <a:gd name="connsiteX1" fmla="*/ 1085856 w 3247224"/>
              <a:gd name="connsiteY1" fmla="*/ 1223561 h 1991662"/>
              <a:gd name="connsiteX2" fmla="*/ 1841374 w 3247224"/>
              <a:gd name="connsiteY2" fmla="*/ 825814 h 1991662"/>
              <a:gd name="connsiteX3" fmla="*/ 2467660 w 3247224"/>
              <a:gd name="connsiteY3" fmla="*/ 425507 h 1991662"/>
              <a:gd name="connsiteX4" fmla="*/ 3051910 w 3247224"/>
              <a:gd name="connsiteY4" fmla="*/ 66388 h 1991662"/>
              <a:gd name="connsiteX5" fmla="*/ 2995278 w 3247224"/>
              <a:gd name="connsiteY5" fmla="*/ 1856312 h 1991662"/>
              <a:gd name="connsiteX6" fmla="*/ 181381 w 3247224"/>
              <a:gd name="connsiteY6" fmla="*/ 1842039 h 1991662"/>
              <a:gd name="connsiteX7" fmla="*/ 157251 w 3247224"/>
              <a:gd name="connsiteY7" fmla="*/ 1654850 h 1991662"/>
              <a:gd name="connsiteX8" fmla="*/ 427589 w 3247224"/>
              <a:gd name="connsiteY8" fmla="*/ 1588838 h 1991662"/>
              <a:gd name="connsiteX0" fmla="*/ 438048 w 3247224"/>
              <a:gd name="connsiteY0" fmla="*/ 1532318 h 1991662"/>
              <a:gd name="connsiteX1" fmla="*/ 1085856 w 3247224"/>
              <a:gd name="connsiteY1" fmla="*/ 1223561 h 1991662"/>
              <a:gd name="connsiteX2" fmla="*/ 1841374 w 3247224"/>
              <a:gd name="connsiteY2" fmla="*/ 825814 h 1991662"/>
              <a:gd name="connsiteX3" fmla="*/ 2467660 w 3247224"/>
              <a:gd name="connsiteY3" fmla="*/ 425507 h 1991662"/>
              <a:gd name="connsiteX4" fmla="*/ 3051910 w 3247224"/>
              <a:gd name="connsiteY4" fmla="*/ 66388 h 1991662"/>
              <a:gd name="connsiteX5" fmla="*/ 2995278 w 3247224"/>
              <a:gd name="connsiteY5" fmla="*/ 1856312 h 1991662"/>
              <a:gd name="connsiteX6" fmla="*/ 181381 w 3247224"/>
              <a:gd name="connsiteY6" fmla="*/ 1842039 h 1991662"/>
              <a:gd name="connsiteX7" fmla="*/ 157251 w 3247224"/>
              <a:gd name="connsiteY7" fmla="*/ 1654850 h 1991662"/>
              <a:gd name="connsiteX8" fmla="*/ 427589 w 3247224"/>
              <a:gd name="connsiteY8" fmla="*/ 1588838 h 1991662"/>
              <a:gd name="connsiteX0" fmla="*/ 309354 w 3118530"/>
              <a:gd name="connsiteY0" fmla="*/ 1532318 h 2128096"/>
              <a:gd name="connsiteX1" fmla="*/ 957162 w 3118530"/>
              <a:gd name="connsiteY1" fmla="*/ 1223561 h 2128096"/>
              <a:gd name="connsiteX2" fmla="*/ 1712680 w 3118530"/>
              <a:gd name="connsiteY2" fmla="*/ 825814 h 2128096"/>
              <a:gd name="connsiteX3" fmla="*/ 2338966 w 3118530"/>
              <a:gd name="connsiteY3" fmla="*/ 425507 h 2128096"/>
              <a:gd name="connsiteX4" fmla="*/ 2923216 w 3118530"/>
              <a:gd name="connsiteY4" fmla="*/ 66388 h 2128096"/>
              <a:gd name="connsiteX5" fmla="*/ 2866584 w 3118530"/>
              <a:gd name="connsiteY5" fmla="*/ 1856312 h 2128096"/>
              <a:gd name="connsiteX6" fmla="*/ 52687 w 3118530"/>
              <a:gd name="connsiteY6" fmla="*/ 1842039 h 2128096"/>
              <a:gd name="connsiteX7" fmla="*/ 28557 w 3118530"/>
              <a:gd name="connsiteY7" fmla="*/ 1654850 h 2128096"/>
              <a:gd name="connsiteX8" fmla="*/ 298895 w 3118530"/>
              <a:gd name="connsiteY8" fmla="*/ 1588838 h 2128096"/>
              <a:gd name="connsiteX0" fmla="*/ 309028 w 3118204"/>
              <a:gd name="connsiteY0" fmla="*/ 1532318 h 2128096"/>
              <a:gd name="connsiteX1" fmla="*/ 956836 w 3118204"/>
              <a:gd name="connsiteY1" fmla="*/ 1223561 h 2128096"/>
              <a:gd name="connsiteX2" fmla="*/ 1712354 w 3118204"/>
              <a:gd name="connsiteY2" fmla="*/ 825814 h 2128096"/>
              <a:gd name="connsiteX3" fmla="*/ 2338640 w 3118204"/>
              <a:gd name="connsiteY3" fmla="*/ 425507 h 2128096"/>
              <a:gd name="connsiteX4" fmla="*/ 2922890 w 3118204"/>
              <a:gd name="connsiteY4" fmla="*/ 66388 h 2128096"/>
              <a:gd name="connsiteX5" fmla="*/ 2866258 w 3118204"/>
              <a:gd name="connsiteY5" fmla="*/ 1856312 h 2128096"/>
              <a:gd name="connsiteX6" fmla="*/ 52361 w 3118204"/>
              <a:gd name="connsiteY6" fmla="*/ 1842039 h 2128096"/>
              <a:gd name="connsiteX7" fmla="*/ 28231 w 3118204"/>
              <a:gd name="connsiteY7" fmla="*/ 1654850 h 2128096"/>
              <a:gd name="connsiteX8" fmla="*/ 304919 w 3118204"/>
              <a:gd name="connsiteY8" fmla="*/ 1604713 h 2128096"/>
              <a:gd name="connsiteX0" fmla="*/ 300925 w 3110101"/>
              <a:gd name="connsiteY0" fmla="*/ 1532318 h 2128096"/>
              <a:gd name="connsiteX1" fmla="*/ 948733 w 3110101"/>
              <a:gd name="connsiteY1" fmla="*/ 1223561 h 2128096"/>
              <a:gd name="connsiteX2" fmla="*/ 1704251 w 3110101"/>
              <a:gd name="connsiteY2" fmla="*/ 825814 h 2128096"/>
              <a:gd name="connsiteX3" fmla="*/ 2330537 w 3110101"/>
              <a:gd name="connsiteY3" fmla="*/ 425507 h 2128096"/>
              <a:gd name="connsiteX4" fmla="*/ 2914787 w 3110101"/>
              <a:gd name="connsiteY4" fmla="*/ 66388 h 2128096"/>
              <a:gd name="connsiteX5" fmla="*/ 2858155 w 3110101"/>
              <a:gd name="connsiteY5" fmla="*/ 1856312 h 2128096"/>
              <a:gd name="connsiteX6" fmla="*/ 44258 w 3110101"/>
              <a:gd name="connsiteY6" fmla="*/ 1842039 h 2128096"/>
              <a:gd name="connsiteX7" fmla="*/ 20128 w 3110101"/>
              <a:gd name="connsiteY7" fmla="*/ 1654850 h 2128096"/>
              <a:gd name="connsiteX8" fmla="*/ 296816 w 3110101"/>
              <a:gd name="connsiteY8" fmla="*/ 1604713 h 2128096"/>
              <a:gd name="connsiteX0" fmla="*/ 376442 w 3185618"/>
              <a:gd name="connsiteY0" fmla="*/ 1532318 h 2128096"/>
              <a:gd name="connsiteX1" fmla="*/ 1024250 w 3185618"/>
              <a:gd name="connsiteY1" fmla="*/ 1223561 h 2128096"/>
              <a:gd name="connsiteX2" fmla="*/ 1779768 w 3185618"/>
              <a:gd name="connsiteY2" fmla="*/ 825814 h 2128096"/>
              <a:gd name="connsiteX3" fmla="*/ 2406054 w 3185618"/>
              <a:gd name="connsiteY3" fmla="*/ 425507 h 2128096"/>
              <a:gd name="connsiteX4" fmla="*/ 2990304 w 3185618"/>
              <a:gd name="connsiteY4" fmla="*/ 66388 h 2128096"/>
              <a:gd name="connsiteX5" fmla="*/ 2933672 w 3185618"/>
              <a:gd name="connsiteY5" fmla="*/ 1856312 h 2128096"/>
              <a:gd name="connsiteX6" fmla="*/ 119775 w 3185618"/>
              <a:gd name="connsiteY6" fmla="*/ 1842039 h 2128096"/>
              <a:gd name="connsiteX7" fmla="*/ 95645 w 3185618"/>
              <a:gd name="connsiteY7" fmla="*/ 1654850 h 2128096"/>
              <a:gd name="connsiteX8" fmla="*/ 372333 w 3185618"/>
              <a:gd name="connsiteY8" fmla="*/ 1604713 h 2128096"/>
              <a:gd name="connsiteX0" fmla="*/ 376442 w 3185618"/>
              <a:gd name="connsiteY0" fmla="*/ 1532318 h 2128096"/>
              <a:gd name="connsiteX1" fmla="*/ 1024250 w 3185618"/>
              <a:gd name="connsiteY1" fmla="*/ 1223561 h 2128096"/>
              <a:gd name="connsiteX2" fmla="*/ 1779768 w 3185618"/>
              <a:gd name="connsiteY2" fmla="*/ 825814 h 2128096"/>
              <a:gd name="connsiteX3" fmla="*/ 2406054 w 3185618"/>
              <a:gd name="connsiteY3" fmla="*/ 425507 h 2128096"/>
              <a:gd name="connsiteX4" fmla="*/ 2990304 w 3185618"/>
              <a:gd name="connsiteY4" fmla="*/ 66388 h 2128096"/>
              <a:gd name="connsiteX5" fmla="*/ 2933672 w 3185618"/>
              <a:gd name="connsiteY5" fmla="*/ 1856312 h 2128096"/>
              <a:gd name="connsiteX6" fmla="*/ 119775 w 3185618"/>
              <a:gd name="connsiteY6" fmla="*/ 1842039 h 2128096"/>
              <a:gd name="connsiteX7" fmla="*/ 95645 w 3185618"/>
              <a:gd name="connsiteY7" fmla="*/ 1654850 h 2128096"/>
              <a:gd name="connsiteX8" fmla="*/ 372333 w 3185618"/>
              <a:gd name="connsiteY8" fmla="*/ 1604713 h 2128096"/>
              <a:gd name="connsiteX0" fmla="*/ 445471 w 3254647"/>
              <a:gd name="connsiteY0" fmla="*/ 1532318 h 2128096"/>
              <a:gd name="connsiteX1" fmla="*/ 1093279 w 3254647"/>
              <a:gd name="connsiteY1" fmla="*/ 1223561 h 2128096"/>
              <a:gd name="connsiteX2" fmla="*/ 1848797 w 3254647"/>
              <a:gd name="connsiteY2" fmla="*/ 825814 h 2128096"/>
              <a:gd name="connsiteX3" fmla="*/ 2475083 w 3254647"/>
              <a:gd name="connsiteY3" fmla="*/ 425507 h 2128096"/>
              <a:gd name="connsiteX4" fmla="*/ 3059333 w 3254647"/>
              <a:gd name="connsiteY4" fmla="*/ 66388 h 2128096"/>
              <a:gd name="connsiteX5" fmla="*/ 3002701 w 3254647"/>
              <a:gd name="connsiteY5" fmla="*/ 1856312 h 2128096"/>
              <a:gd name="connsiteX6" fmla="*/ 188804 w 3254647"/>
              <a:gd name="connsiteY6" fmla="*/ 1842039 h 2128096"/>
              <a:gd name="connsiteX7" fmla="*/ 164674 w 3254647"/>
              <a:gd name="connsiteY7" fmla="*/ 1654850 h 2128096"/>
              <a:gd name="connsiteX8" fmla="*/ 441362 w 3254647"/>
              <a:gd name="connsiteY8" fmla="*/ 1604713 h 2128096"/>
              <a:gd name="connsiteX0" fmla="*/ 404702 w 3213878"/>
              <a:gd name="connsiteY0" fmla="*/ 1532318 h 1993606"/>
              <a:gd name="connsiteX1" fmla="*/ 1052510 w 3213878"/>
              <a:gd name="connsiteY1" fmla="*/ 1223561 h 1993606"/>
              <a:gd name="connsiteX2" fmla="*/ 1808028 w 3213878"/>
              <a:gd name="connsiteY2" fmla="*/ 825814 h 1993606"/>
              <a:gd name="connsiteX3" fmla="*/ 2434314 w 3213878"/>
              <a:gd name="connsiteY3" fmla="*/ 425507 h 1993606"/>
              <a:gd name="connsiteX4" fmla="*/ 3018564 w 3213878"/>
              <a:gd name="connsiteY4" fmla="*/ 66388 h 1993606"/>
              <a:gd name="connsiteX5" fmla="*/ 2961932 w 3213878"/>
              <a:gd name="connsiteY5" fmla="*/ 1856312 h 1993606"/>
              <a:gd name="connsiteX6" fmla="*/ 148035 w 3213878"/>
              <a:gd name="connsiteY6" fmla="*/ 1842039 h 1993606"/>
              <a:gd name="connsiteX7" fmla="*/ 400593 w 3213878"/>
              <a:gd name="connsiteY7" fmla="*/ 1604713 h 1993606"/>
              <a:gd name="connsiteX0" fmla="*/ 472184 w 3281360"/>
              <a:gd name="connsiteY0" fmla="*/ 1532318 h 1991636"/>
              <a:gd name="connsiteX1" fmla="*/ 1119992 w 3281360"/>
              <a:gd name="connsiteY1" fmla="*/ 1223561 h 1991636"/>
              <a:gd name="connsiteX2" fmla="*/ 1875510 w 3281360"/>
              <a:gd name="connsiteY2" fmla="*/ 825814 h 1991636"/>
              <a:gd name="connsiteX3" fmla="*/ 2501796 w 3281360"/>
              <a:gd name="connsiteY3" fmla="*/ 425507 h 1991636"/>
              <a:gd name="connsiteX4" fmla="*/ 3086046 w 3281360"/>
              <a:gd name="connsiteY4" fmla="*/ 66388 h 1991636"/>
              <a:gd name="connsiteX5" fmla="*/ 3029414 w 3281360"/>
              <a:gd name="connsiteY5" fmla="*/ 1856312 h 1991636"/>
              <a:gd name="connsiteX6" fmla="*/ 215517 w 3281360"/>
              <a:gd name="connsiteY6" fmla="*/ 1842039 h 1991636"/>
              <a:gd name="connsiteX7" fmla="*/ 229950 w 3281360"/>
              <a:gd name="connsiteY7" fmla="*/ 1655513 h 1991636"/>
              <a:gd name="connsiteX0" fmla="*/ 270965 w 3080141"/>
              <a:gd name="connsiteY0" fmla="*/ 1532318 h 2122960"/>
              <a:gd name="connsiteX1" fmla="*/ 918773 w 3080141"/>
              <a:gd name="connsiteY1" fmla="*/ 1223561 h 2122960"/>
              <a:gd name="connsiteX2" fmla="*/ 1674291 w 3080141"/>
              <a:gd name="connsiteY2" fmla="*/ 825814 h 2122960"/>
              <a:gd name="connsiteX3" fmla="*/ 2300577 w 3080141"/>
              <a:gd name="connsiteY3" fmla="*/ 425507 h 2122960"/>
              <a:gd name="connsiteX4" fmla="*/ 2884827 w 3080141"/>
              <a:gd name="connsiteY4" fmla="*/ 66388 h 2122960"/>
              <a:gd name="connsiteX5" fmla="*/ 2828195 w 3080141"/>
              <a:gd name="connsiteY5" fmla="*/ 1856312 h 2122960"/>
              <a:gd name="connsiteX6" fmla="*/ 14298 w 3080141"/>
              <a:gd name="connsiteY6" fmla="*/ 1842039 h 2122960"/>
              <a:gd name="connsiteX7" fmla="*/ 28731 w 3080141"/>
              <a:gd name="connsiteY7" fmla="*/ 1655513 h 2122960"/>
              <a:gd name="connsiteX0" fmla="*/ 480115 w 3289291"/>
              <a:gd name="connsiteY0" fmla="*/ 1532318 h 2007003"/>
              <a:gd name="connsiteX1" fmla="*/ 1127923 w 3289291"/>
              <a:gd name="connsiteY1" fmla="*/ 1223561 h 2007003"/>
              <a:gd name="connsiteX2" fmla="*/ 1883441 w 3289291"/>
              <a:gd name="connsiteY2" fmla="*/ 825814 h 2007003"/>
              <a:gd name="connsiteX3" fmla="*/ 2509727 w 3289291"/>
              <a:gd name="connsiteY3" fmla="*/ 425507 h 2007003"/>
              <a:gd name="connsiteX4" fmla="*/ 3093977 w 3289291"/>
              <a:gd name="connsiteY4" fmla="*/ 66388 h 2007003"/>
              <a:gd name="connsiteX5" fmla="*/ 3037345 w 3289291"/>
              <a:gd name="connsiteY5" fmla="*/ 1856312 h 2007003"/>
              <a:gd name="connsiteX6" fmla="*/ 223448 w 3289291"/>
              <a:gd name="connsiteY6" fmla="*/ 1842039 h 2007003"/>
              <a:gd name="connsiteX7" fmla="*/ 215656 w 3289291"/>
              <a:gd name="connsiteY7" fmla="*/ 1284038 h 2007003"/>
              <a:gd name="connsiteX0" fmla="*/ 433682 w 3242858"/>
              <a:gd name="connsiteY0" fmla="*/ 1532318 h 2007003"/>
              <a:gd name="connsiteX1" fmla="*/ 1081490 w 3242858"/>
              <a:gd name="connsiteY1" fmla="*/ 1223561 h 2007003"/>
              <a:gd name="connsiteX2" fmla="*/ 1837008 w 3242858"/>
              <a:gd name="connsiteY2" fmla="*/ 825814 h 2007003"/>
              <a:gd name="connsiteX3" fmla="*/ 2463294 w 3242858"/>
              <a:gd name="connsiteY3" fmla="*/ 425507 h 2007003"/>
              <a:gd name="connsiteX4" fmla="*/ 3047544 w 3242858"/>
              <a:gd name="connsiteY4" fmla="*/ 66388 h 2007003"/>
              <a:gd name="connsiteX5" fmla="*/ 2990912 w 3242858"/>
              <a:gd name="connsiteY5" fmla="*/ 1856312 h 2007003"/>
              <a:gd name="connsiteX6" fmla="*/ 177015 w 3242858"/>
              <a:gd name="connsiteY6" fmla="*/ 1842039 h 2007003"/>
              <a:gd name="connsiteX7" fmla="*/ 169223 w 3242858"/>
              <a:gd name="connsiteY7" fmla="*/ 1284038 h 2007003"/>
              <a:gd name="connsiteX0" fmla="*/ 426293 w 3235469"/>
              <a:gd name="connsiteY0" fmla="*/ 1532318 h 1991880"/>
              <a:gd name="connsiteX1" fmla="*/ 1074101 w 3235469"/>
              <a:gd name="connsiteY1" fmla="*/ 1223561 h 1991880"/>
              <a:gd name="connsiteX2" fmla="*/ 1829619 w 3235469"/>
              <a:gd name="connsiteY2" fmla="*/ 825814 h 1991880"/>
              <a:gd name="connsiteX3" fmla="*/ 2455905 w 3235469"/>
              <a:gd name="connsiteY3" fmla="*/ 425507 h 1991880"/>
              <a:gd name="connsiteX4" fmla="*/ 3040155 w 3235469"/>
              <a:gd name="connsiteY4" fmla="*/ 66388 h 1991880"/>
              <a:gd name="connsiteX5" fmla="*/ 2983523 w 3235469"/>
              <a:gd name="connsiteY5" fmla="*/ 1856312 h 1991880"/>
              <a:gd name="connsiteX6" fmla="*/ 169626 w 3235469"/>
              <a:gd name="connsiteY6" fmla="*/ 1842039 h 1991880"/>
              <a:gd name="connsiteX7" fmla="*/ 190409 w 3235469"/>
              <a:gd name="connsiteY7" fmla="*/ 1649163 h 1991880"/>
              <a:gd name="connsiteX0" fmla="*/ 526055 w 3335231"/>
              <a:gd name="connsiteY0" fmla="*/ 1532318 h 1988218"/>
              <a:gd name="connsiteX1" fmla="*/ 1173863 w 3335231"/>
              <a:gd name="connsiteY1" fmla="*/ 1223561 h 1988218"/>
              <a:gd name="connsiteX2" fmla="*/ 1929381 w 3335231"/>
              <a:gd name="connsiteY2" fmla="*/ 825814 h 1988218"/>
              <a:gd name="connsiteX3" fmla="*/ 2555667 w 3335231"/>
              <a:gd name="connsiteY3" fmla="*/ 425507 h 1988218"/>
              <a:gd name="connsiteX4" fmla="*/ 3139917 w 3335231"/>
              <a:gd name="connsiteY4" fmla="*/ 66388 h 1988218"/>
              <a:gd name="connsiteX5" fmla="*/ 3083285 w 3335231"/>
              <a:gd name="connsiteY5" fmla="*/ 1856312 h 1988218"/>
              <a:gd name="connsiteX6" fmla="*/ 269388 w 3335231"/>
              <a:gd name="connsiteY6" fmla="*/ 1842039 h 1988218"/>
              <a:gd name="connsiteX7" fmla="*/ 115435 w 3335231"/>
              <a:gd name="connsiteY7" fmla="*/ 1746221 h 1988218"/>
              <a:gd name="connsiteX8" fmla="*/ 290171 w 3335231"/>
              <a:gd name="connsiteY8" fmla="*/ 1649163 h 1988218"/>
              <a:gd name="connsiteX0" fmla="*/ 465334 w 3274510"/>
              <a:gd name="connsiteY0" fmla="*/ 1532318 h 1987984"/>
              <a:gd name="connsiteX1" fmla="*/ 1113142 w 3274510"/>
              <a:gd name="connsiteY1" fmla="*/ 1223561 h 1987984"/>
              <a:gd name="connsiteX2" fmla="*/ 1868660 w 3274510"/>
              <a:gd name="connsiteY2" fmla="*/ 825814 h 1987984"/>
              <a:gd name="connsiteX3" fmla="*/ 2494946 w 3274510"/>
              <a:gd name="connsiteY3" fmla="*/ 425507 h 1987984"/>
              <a:gd name="connsiteX4" fmla="*/ 3079196 w 3274510"/>
              <a:gd name="connsiteY4" fmla="*/ 66388 h 1987984"/>
              <a:gd name="connsiteX5" fmla="*/ 3022564 w 3274510"/>
              <a:gd name="connsiteY5" fmla="*/ 1856312 h 1987984"/>
              <a:gd name="connsiteX6" fmla="*/ 208667 w 3274510"/>
              <a:gd name="connsiteY6" fmla="*/ 1842039 h 1987984"/>
              <a:gd name="connsiteX7" fmla="*/ 210289 w 3274510"/>
              <a:gd name="connsiteY7" fmla="*/ 1752571 h 1987984"/>
              <a:gd name="connsiteX8" fmla="*/ 229450 w 3274510"/>
              <a:gd name="connsiteY8" fmla="*/ 1649163 h 1987984"/>
              <a:gd name="connsiteX0" fmla="*/ 544587 w 3353763"/>
              <a:gd name="connsiteY0" fmla="*/ 1532318 h 1985445"/>
              <a:gd name="connsiteX1" fmla="*/ 1192395 w 3353763"/>
              <a:gd name="connsiteY1" fmla="*/ 1223561 h 1985445"/>
              <a:gd name="connsiteX2" fmla="*/ 1947913 w 3353763"/>
              <a:gd name="connsiteY2" fmla="*/ 825814 h 1985445"/>
              <a:gd name="connsiteX3" fmla="*/ 2574199 w 3353763"/>
              <a:gd name="connsiteY3" fmla="*/ 425507 h 1985445"/>
              <a:gd name="connsiteX4" fmla="*/ 3158449 w 3353763"/>
              <a:gd name="connsiteY4" fmla="*/ 66388 h 1985445"/>
              <a:gd name="connsiteX5" fmla="*/ 3101817 w 3353763"/>
              <a:gd name="connsiteY5" fmla="*/ 1856312 h 1985445"/>
              <a:gd name="connsiteX6" fmla="*/ 287920 w 3353763"/>
              <a:gd name="connsiteY6" fmla="*/ 1842039 h 1985445"/>
              <a:gd name="connsiteX7" fmla="*/ 92691 w 3353763"/>
              <a:gd name="connsiteY7" fmla="*/ 1822421 h 1985445"/>
              <a:gd name="connsiteX8" fmla="*/ 289542 w 3353763"/>
              <a:gd name="connsiteY8" fmla="*/ 1752571 h 1985445"/>
              <a:gd name="connsiteX9" fmla="*/ 308703 w 3353763"/>
              <a:gd name="connsiteY9" fmla="*/ 1649163 h 1985445"/>
              <a:gd name="connsiteX0" fmla="*/ 462526 w 3271702"/>
              <a:gd name="connsiteY0" fmla="*/ 1532318 h 1986360"/>
              <a:gd name="connsiteX1" fmla="*/ 1110334 w 3271702"/>
              <a:gd name="connsiteY1" fmla="*/ 1223561 h 1986360"/>
              <a:gd name="connsiteX2" fmla="*/ 1865852 w 3271702"/>
              <a:gd name="connsiteY2" fmla="*/ 825814 h 1986360"/>
              <a:gd name="connsiteX3" fmla="*/ 2492138 w 3271702"/>
              <a:gd name="connsiteY3" fmla="*/ 425507 h 1986360"/>
              <a:gd name="connsiteX4" fmla="*/ 3076388 w 3271702"/>
              <a:gd name="connsiteY4" fmla="*/ 66388 h 1986360"/>
              <a:gd name="connsiteX5" fmla="*/ 3019756 w 3271702"/>
              <a:gd name="connsiteY5" fmla="*/ 1856312 h 1986360"/>
              <a:gd name="connsiteX6" fmla="*/ 205859 w 3271702"/>
              <a:gd name="connsiteY6" fmla="*/ 1842039 h 1986360"/>
              <a:gd name="connsiteX7" fmla="*/ 213830 w 3271702"/>
              <a:gd name="connsiteY7" fmla="*/ 1797021 h 1986360"/>
              <a:gd name="connsiteX8" fmla="*/ 207481 w 3271702"/>
              <a:gd name="connsiteY8" fmla="*/ 1752571 h 1986360"/>
              <a:gd name="connsiteX9" fmla="*/ 226642 w 3271702"/>
              <a:gd name="connsiteY9" fmla="*/ 1649163 h 1986360"/>
              <a:gd name="connsiteX0" fmla="*/ 269501 w 3078677"/>
              <a:gd name="connsiteY0" fmla="*/ 1532318 h 2080542"/>
              <a:gd name="connsiteX1" fmla="*/ 917309 w 3078677"/>
              <a:gd name="connsiteY1" fmla="*/ 1223561 h 2080542"/>
              <a:gd name="connsiteX2" fmla="*/ 1672827 w 3078677"/>
              <a:gd name="connsiteY2" fmla="*/ 825814 h 2080542"/>
              <a:gd name="connsiteX3" fmla="*/ 2299113 w 3078677"/>
              <a:gd name="connsiteY3" fmla="*/ 425507 h 2080542"/>
              <a:gd name="connsiteX4" fmla="*/ 2883363 w 3078677"/>
              <a:gd name="connsiteY4" fmla="*/ 66388 h 2080542"/>
              <a:gd name="connsiteX5" fmla="*/ 2826731 w 3078677"/>
              <a:gd name="connsiteY5" fmla="*/ 1856312 h 2080542"/>
              <a:gd name="connsiteX6" fmla="*/ 12834 w 3078677"/>
              <a:gd name="connsiteY6" fmla="*/ 1842039 h 2080542"/>
              <a:gd name="connsiteX7" fmla="*/ 20805 w 3078677"/>
              <a:gd name="connsiteY7" fmla="*/ 1797021 h 2080542"/>
              <a:gd name="connsiteX8" fmla="*/ 14456 w 3078677"/>
              <a:gd name="connsiteY8" fmla="*/ 1752571 h 2080542"/>
              <a:gd name="connsiteX9" fmla="*/ 33617 w 3078677"/>
              <a:gd name="connsiteY9" fmla="*/ 1649163 h 2080542"/>
              <a:gd name="connsiteX0" fmla="*/ 269501 w 3078677"/>
              <a:gd name="connsiteY0" fmla="*/ 1532318 h 2080542"/>
              <a:gd name="connsiteX1" fmla="*/ 917309 w 3078677"/>
              <a:gd name="connsiteY1" fmla="*/ 1223561 h 2080542"/>
              <a:gd name="connsiteX2" fmla="*/ 1672827 w 3078677"/>
              <a:gd name="connsiteY2" fmla="*/ 825814 h 2080542"/>
              <a:gd name="connsiteX3" fmla="*/ 2299113 w 3078677"/>
              <a:gd name="connsiteY3" fmla="*/ 425507 h 2080542"/>
              <a:gd name="connsiteX4" fmla="*/ 2883363 w 3078677"/>
              <a:gd name="connsiteY4" fmla="*/ 66388 h 2080542"/>
              <a:gd name="connsiteX5" fmla="*/ 2826731 w 3078677"/>
              <a:gd name="connsiteY5" fmla="*/ 1856312 h 2080542"/>
              <a:gd name="connsiteX6" fmla="*/ 12834 w 3078677"/>
              <a:gd name="connsiteY6" fmla="*/ 1842039 h 2080542"/>
              <a:gd name="connsiteX7" fmla="*/ 20805 w 3078677"/>
              <a:gd name="connsiteY7" fmla="*/ 1797021 h 2080542"/>
              <a:gd name="connsiteX8" fmla="*/ 14456 w 3078677"/>
              <a:gd name="connsiteY8" fmla="*/ 1752571 h 2080542"/>
              <a:gd name="connsiteX9" fmla="*/ 33617 w 3078677"/>
              <a:gd name="connsiteY9" fmla="*/ 1649163 h 2080542"/>
              <a:gd name="connsiteX10" fmla="*/ 36680 w 3078677"/>
              <a:gd name="connsiteY10" fmla="*/ 1641446 h 2080542"/>
              <a:gd name="connsiteX0" fmla="*/ 269501 w 3078677"/>
              <a:gd name="connsiteY0" fmla="*/ 1532318 h 2080542"/>
              <a:gd name="connsiteX1" fmla="*/ 917309 w 3078677"/>
              <a:gd name="connsiteY1" fmla="*/ 1223561 h 2080542"/>
              <a:gd name="connsiteX2" fmla="*/ 1672827 w 3078677"/>
              <a:gd name="connsiteY2" fmla="*/ 825814 h 2080542"/>
              <a:gd name="connsiteX3" fmla="*/ 2299113 w 3078677"/>
              <a:gd name="connsiteY3" fmla="*/ 425507 h 2080542"/>
              <a:gd name="connsiteX4" fmla="*/ 2883363 w 3078677"/>
              <a:gd name="connsiteY4" fmla="*/ 66388 h 2080542"/>
              <a:gd name="connsiteX5" fmla="*/ 2826731 w 3078677"/>
              <a:gd name="connsiteY5" fmla="*/ 1856312 h 2080542"/>
              <a:gd name="connsiteX6" fmla="*/ 12834 w 3078677"/>
              <a:gd name="connsiteY6" fmla="*/ 1842039 h 2080542"/>
              <a:gd name="connsiteX7" fmla="*/ 20805 w 3078677"/>
              <a:gd name="connsiteY7" fmla="*/ 1797021 h 2080542"/>
              <a:gd name="connsiteX8" fmla="*/ 14456 w 3078677"/>
              <a:gd name="connsiteY8" fmla="*/ 1752571 h 2080542"/>
              <a:gd name="connsiteX9" fmla="*/ 33617 w 3078677"/>
              <a:gd name="connsiteY9" fmla="*/ 1649163 h 2080542"/>
              <a:gd name="connsiteX10" fmla="*/ 271630 w 3078677"/>
              <a:gd name="connsiteY10" fmla="*/ 1533496 h 2080542"/>
              <a:gd name="connsiteX0" fmla="*/ 269501 w 3078677"/>
              <a:gd name="connsiteY0" fmla="*/ 1532318 h 2080542"/>
              <a:gd name="connsiteX1" fmla="*/ 917309 w 3078677"/>
              <a:gd name="connsiteY1" fmla="*/ 1223561 h 2080542"/>
              <a:gd name="connsiteX2" fmla="*/ 1672827 w 3078677"/>
              <a:gd name="connsiteY2" fmla="*/ 825814 h 2080542"/>
              <a:gd name="connsiteX3" fmla="*/ 2299113 w 3078677"/>
              <a:gd name="connsiteY3" fmla="*/ 425507 h 2080542"/>
              <a:gd name="connsiteX4" fmla="*/ 2883363 w 3078677"/>
              <a:gd name="connsiteY4" fmla="*/ 66388 h 2080542"/>
              <a:gd name="connsiteX5" fmla="*/ 2826731 w 3078677"/>
              <a:gd name="connsiteY5" fmla="*/ 1856312 h 2080542"/>
              <a:gd name="connsiteX6" fmla="*/ 12834 w 3078677"/>
              <a:gd name="connsiteY6" fmla="*/ 1842039 h 2080542"/>
              <a:gd name="connsiteX7" fmla="*/ 20805 w 3078677"/>
              <a:gd name="connsiteY7" fmla="*/ 1797021 h 2080542"/>
              <a:gd name="connsiteX8" fmla="*/ 14456 w 3078677"/>
              <a:gd name="connsiteY8" fmla="*/ 1752571 h 2080542"/>
              <a:gd name="connsiteX9" fmla="*/ 33617 w 3078677"/>
              <a:gd name="connsiteY9" fmla="*/ 1649163 h 2080542"/>
              <a:gd name="connsiteX10" fmla="*/ 271630 w 3078677"/>
              <a:gd name="connsiteY10" fmla="*/ 1533496 h 2080542"/>
              <a:gd name="connsiteX11" fmla="*/ 269501 w 3078677"/>
              <a:gd name="connsiteY11" fmla="*/ 1532318 h 2080542"/>
              <a:gd name="connsiteX0" fmla="*/ 269501 w 3054866"/>
              <a:gd name="connsiteY0" fmla="*/ 1554548 h 2102772"/>
              <a:gd name="connsiteX1" fmla="*/ 917309 w 3054866"/>
              <a:gd name="connsiteY1" fmla="*/ 1245791 h 2102772"/>
              <a:gd name="connsiteX2" fmla="*/ 1672827 w 3054866"/>
              <a:gd name="connsiteY2" fmla="*/ 848044 h 2102772"/>
              <a:gd name="connsiteX3" fmla="*/ 2299113 w 3054866"/>
              <a:gd name="connsiteY3" fmla="*/ 447737 h 2102772"/>
              <a:gd name="connsiteX4" fmla="*/ 2883363 w 3054866"/>
              <a:gd name="connsiteY4" fmla="*/ 88618 h 2102772"/>
              <a:gd name="connsiteX5" fmla="*/ 2826731 w 3054866"/>
              <a:gd name="connsiteY5" fmla="*/ 1878542 h 2102772"/>
              <a:gd name="connsiteX6" fmla="*/ 12834 w 3054866"/>
              <a:gd name="connsiteY6" fmla="*/ 1864269 h 2102772"/>
              <a:gd name="connsiteX7" fmla="*/ 20805 w 3054866"/>
              <a:gd name="connsiteY7" fmla="*/ 1819251 h 2102772"/>
              <a:gd name="connsiteX8" fmla="*/ 14456 w 3054866"/>
              <a:gd name="connsiteY8" fmla="*/ 1774801 h 2102772"/>
              <a:gd name="connsiteX9" fmla="*/ 33617 w 3054866"/>
              <a:gd name="connsiteY9" fmla="*/ 1671393 h 2102772"/>
              <a:gd name="connsiteX10" fmla="*/ 271630 w 3054866"/>
              <a:gd name="connsiteY10" fmla="*/ 1555726 h 2102772"/>
              <a:gd name="connsiteX11" fmla="*/ 269501 w 3054866"/>
              <a:gd name="connsiteY11" fmla="*/ 1554548 h 2102772"/>
              <a:gd name="connsiteX0" fmla="*/ 269501 w 2883364"/>
              <a:gd name="connsiteY0" fmla="*/ 1554548 h 2148669"/>
              <a:gd name="connsiteX1" fmla="*/ 917309 w 2883364"/>
              <a:gd name="connsiteY1" fmla="*/ 1245791 h 2148669"/>
              <a:gd name="connsiteX2" fmla="*/ 1672827 w 2883364"/>
              <a:gd name="connsiteY2" fmla="*/ 848044 h 2148669"/>
              <a:gd name="connsiteX3" fmla="*/ 2299113 w 2883364"/>
              <a:gd name="connsiteY3" fmla="*/ 447737 h 2148669"/>
              <a:gd name="connsiteX4" fmla="*/ 2883363 w 2883364"/>
              <a:gd name="connsiteY4" fmla="*/ 88618 h 2148669"/>
              <a:gd name="connsiteX5" fmla="*/ 2826731 w 2883364"/>
              <a:gd name="connsiteY5" fmla="*/ 1878542 h 2148669"/>
              <a:gd name="connsiteX6" fmla="*/ 12834 w 2883364"/>
              <a:gd name="connsiteY6" fmla="*/ 1864269 h 2148669"/>
              <a:gd name="connsiteX7" fmla="*/ 20805 w 2883364"/>
              <a:gd name="connsiteY7" fmla="*/ 1819251 h 2148669"/>
              <a:gd name="connsiteX8" fmla="*/ 14456 w 2883364"/>
              <a:gd name="connsiteY8" fmla="*/ 1774801 h 2148669"/>
              <a:gd name="connsiteX9" fmla="*/ 33617 w 2883364"/>
              <a:gd name="connsiteY9" fmla="*/ 1671393 h 2148669"/>
              <a:gd name="connsiteX10" fmla="*/ 271630 w 2883364"/>
              <a:gd name="connsiteY10" fmla="*/ 1555726 h 2148669"/>
              <a:gd name="connsiteX11" fmla="*/ 269501 w 2883364"/>
              <a:gd name="connsiteY11" fmla="*/ 1554548 h 2148669"/>
              <a:gd name="connsiteX0" fmla="*/ 465818 w 3117711"/>
              <a:gd name="connsiteY0" fmla="*/ 1529707 h 2004153"/>
              <a:gd name="connsiteX1" fmla="*/ 1113626 w 3117711"/>
              <a:gd name="connsiteY1" fmla="*/ 1220950 h 2004153"/>
              <a:gd name="connsiteX2" fmla="*/ 1869144 w 3117711"/>
              <a:gd name="connsiteY2" fmla="*/ 823203 h 2004153"/>
              <a:gd name="connsiteX3" fmla="*/ 2495430 w 3117711"/>
              <a:gd name="connsiteY3" fmla="*/ 422896 h 2004153"/>
              <a:gd name="connsiteX4" fmla="*/ 3079680 w 3117711"/>
              <a:gd name="connsiteY4" fmla="*/ 63777 h 2004153"/>
              <a:gd name="connsiteX5" fmla="*/ 3067498 w 3117711"/>
              <a:gd name="connsiteY5" fmla="*/ 1812426 h 2004153"/>
              <a:gd name="connsiteX6" fmla="*/ 209151 w 3117711"/>
              <a:gd name="connsiteY6" fmla="*/ 1839428 h 2004153"/>
              <a:gd name="connsiteX7" fmla="*/ 217122 w 3117711"/>
              <a:gd name="connsiteY7" fmla="*/ 1794410 h 2004153"/>
              <a:gd name="connsiteX8" fmla="*/ 210773 w 3117711"/>
              <a:gd name="connsiteY8" fmla="*/ 1749960 h 2004153"/>
              <a:gd name="connsiteX9" fmla="*/ 229934 w 3117711"/>
              <a:gd name="connsiteY9" fmla="*/ 1646552 h 2004153"/>
              <a:gd name="connsiteX10" fmla="*/ 467947 w 3117711"/>
              <a:gd name="connsiteY10" fmla="*/ 1530885 h 2004153"/>
              <a:gd name="connsiteX11" fmla="*/ 465818 w 3117711"/>
              <a:gd name="connsiteY11" fmla="*/ 1529707 h 2004153"/>
              <a:gd name="connsiteX0" fmla="*/ 465818 w 3079974"/>
              <a:gd name="connsiteY0" fmla="*/ 1550578 h 2025024"/>
              <a:gd name="connsiteX1" fmla="*/ 1113626 w 3079974"/>
              <a:gd name="connsiteY1" fmla="*/ 1241821 h 2025024"/>
              <a:gd name="connsiteX2" fmla="*/ 1869144 w 3079974"/>
              <a:gd name="connsiteY2" fmla="*/ 844074 h 2025024"/>
              <a:gd name="connsiteX3" fmla="*/ 2495430 w 3079974"/>
              <a:gd name="connsiteY3" fmla="*/ 443767 h 2025024"/>
              <a:gd name="connsiteX4" fmla="*/ 3079680 w 3079974"/>
              <a:gd name="connsiteY4" fmla="*/ 84648 h 2025024"/>
              <a:gd name="connsiteX5" fmla="*/ 3067498 w 3079974"/>
              <a:gd name="connsiteY5" fmla="*/ 1833297 h 2025024"/>
              <a:gd name="connsiteX6" fmla="*/ 209151 w 3079974"/>
              <a:gd name="connsiteY6" fmla="*/ 1860299 h 2025024"/>
              <a:gd name="connsiteX7" fmla="*/ 217122 w 3079974"/>
              <a:gd name="connsiteY7" fmla="*/ 1815281 h 2025024"/>
              <a:gd name="connsiteX8" fmla="*/ 210773 w 3079974"/>
              <a:gd name="connsiteY8" fmla="*/ 1770831 h 2025024"/>
              <a:gd name="connsiteX9" fmla="*/ 229934 w 3079974"/>
              <a:gd name="connsiteY9" fmla="*/ 1667423 h 2025024"/>
              <a:gd name="connsiteX10" fmla="*/ 467947 w 3079974"/>
              <a:gd name="connsiteY10" fmla="*/ 1551756 h 2025024"/>
              <a:gd name="connsiteX11" fmla="*/ 465818 w 3079974"/>
              <a:gd name="connsiteY11" fmla="*/ 1550578 h 2025024"/>
              <a:gd name="connsiteX0" fmla="*/ 465818 w 3079974"/>
              <a:gd name="connsiteY0" fmla="*/ 1550578 h 2022027"/>
              <a:gd name="connsiteX1" fmla="*/ 1113626 w 3079974"/>
              <a:gd name="connsiteY1" fmla="*/ 1241821 h 2022027"/>
              <a:gd name="connsiteX2" fmla="*/ 1869144 w 3079974"/>
              <a:gd name="connsiteY2" fmla="*/ 844074 h 2022027"/>
              <a:gd name="connsiteX3" fmla="*/ 2495430 w 3079974"/>
              <a:gd name="connsiteY3" fmla="*/ 443767 h 2022027"/>
              <a:gd name="connsiteX4" fmla="*/ 3079680 w 3079974"/>
              <a:gd name="connsiteY4" fmla="*/ 84648 h 2022027"/>
              <a:gd name="connsiteX5" fmla="*/ 3067498 w 3079974"/>
              <a:gd name="connsiteY5" fmla="*/ 1833297 h 2022027"/>
              <a:gd name="connsiteX6" fmla="*/ 209151 w 3079974"/>
              <a:gd name="connsiteY6" fmla="*/ 1860299 h 2022027"/>
              <a:gd name="connsiteX7" fmla="*/ 217122 w 3079974"/>
              <a:gd name="connsiteY7" fmla="*/ 1815281 h 2022027"/>
              <a:gd name="connsiteX8" fmla="*/ 210773 w 3079974"/>
              <a:gd name="connsiteY8" fmla="*/ 1770831 h 2022027"/>
              <a:gd name="connsiteX9" fmla="*/ 229934 w 3079974"/>
              <a:gd name="connsiteY9" fmla="*/ 1667423 h 2022027"/>
              <a:gd name="connsiteX10" fmla="*/ 467947 w 3079974"/>
              <a:gd name="connsiteY10" fmla="*/ 1551756 h 2022027"/>
              <a:gd name="connsiteX11" fmla="*/ 465818 w 3079974"/>
              <a:gd name="connsiteY11" fmla="*/ 1550578 h 2022027"/>
              <a:gd name="connsiteX0" fmla="*/ 465818 w 3280489"/>
              <a:gd name="connsiteY0" fmla="*/ 1550578 h 1964388"/>
              <a:gd name="connsiteX1" fmla="*/ 1113626 w 3280489"/>
              <a:gd name="connsiteY1" fmla="*/ 1241821 h 1964388"/>
              <a:gd name="connsiteX2" fmla="*/ 1869144 w 3280489"/>
              <a:gd name="connsiteY2" fmla="*/ 844074 h 1964388"/>
              <a:gd name="connsiteX3" fmla="*/ 2495430 w 3280489"/>
              <a:gd name="connsiteY3" fmla="*/ 443767 h 1964388"/>
              <a:gd name="connsiteX4" fmla="*/ 3079680 w 3280489"/>
              <a:gd name="connsiteY4" fmla="*/ 84648 h 1964388"/>
              <a:gd name="connsiteX5" fmla="*/ 3067498 w 3280489"/>
              <a:gd name="connsiteY5" fmla="*/ 1833297 h 1964388"/>
              <a:gd name="connsiteX6" fmla="*/ 209151 w 3280489"/>
              <a:gd name="connsiteY6" fmla="*/ 1844424 h 1964388"/>
              <a:gd name="connsiteX7" fmla="*/ 217122 w 3280489"/>
              <a:gd name="connsiteY7" fmla="*/ 1815281 h 1964388"/>
              <a:gd name="connsiteX8" fmla="*/ 210773 w 3280489"/>
              <a:gd name="connsiteY8" fmla="*/ 1770831 h 1964388"/>
              <a:gd name="connsiteX9" fmla="*/ 229934 w 3280489"/>
              <a:gd name="connsiteY9" fmla="*/ 1667423 h 1964388"/>
              <a:gd name="connsiteX10" fmla="*/ 467947 w 3280489"/>
              <a:gd name="connsiteY10" fmla="*/ 1551756 h 1964388"/>
              <a:gd name="connsiteX11" fmla="*/ 465818 w 3280489"/>
              <a:gd name="connsiteY11" fmla="*/ 1550578 h 1964388"/>
              <a:gd name="connsiteX0" fmla="*/ 465818 w 3079974"/>
              <a:gd name="connsiteY0" fmla="*/ 1550578 h 1933346"/>
              <a:gd name="connsiteX1" fmla="*/ 1113626 w 3079974"/>
              <a:gd name="connsiteY1" fmla="*/ 1241821 h 1933346"/>
              <a:gd name="connsiteX2" fmla="*/ 1869144 w 3079974"/>
              <a:gd name="connsiteY2" fmla="*/ 844074 h 1933346"/>
              <a:gd name="connsiteX3" fmla="*/ 2495430 w 3079974"/>
              <a:gd name="connsiteY3" fmla="*/ 443767 h 1933346"/>
              <a:gd name="connsiteX4" fmla="*/ 3079680 w 3079974"/>
              <a:gd name="connsiteY4" fmla="*/ 84648 h 1933346"/>
              <a:gd name="connsiteX5" fmla="*/ 3067498 w 3079974"/>
              <a:gd name="connsiteY5" fmla="*/ 1833297 h 1933346"/>
              <a:gd name="connsiteX6" fmla="*/ 209151 w 3079974"/>
              <a:gd name="connsiteY6" fmla="*/ 1844424 h 1933346"/>
              <a:gd name="connsiteX7" fmla="*/ 217122 w 3079974"/>
              <a:gd name="connsiteY7" fmla="*/ 1815281 h 1933346"/>
              <a:gd name="connsiteX8" fmla="*/ 210773 w 3079974"/>
              <a:gd name="connsiteY8" fmla="*/ 1770831 h 1933346"/>
              <a:gd name="connsiteX9" fmla="*/ 229934 w 3079974"/>
              <a:gd name="connsiteY9" fmla="*/ 1667423 h 1933346"/>
              <a:gd name="connsiteX10" fmla="*/ 467947 w 3079974"/>
              <a:gd name="connsiteY10" fmla="*/ 1551756 h 1933346"/>
              <a:gd name="connsiteX11" fmla="*/ 465818 w 3079974"/>
              <a:gd name="connsiteY11" fmla="*/ 1550578 h 1933346"/>
              <a:gd name="connsiteX0" fmla="*/ 463289 w 3249945"/>
              <a:gd name="connsiteY0" fmla="*/ 1550578 h 1976222"/>
              <a:gd name="connsiteX1" fmla="*/ 1111097 w 3249945"/>
              <a:gd name="connsiteY1" fmla="*/ 1241821 h 1976222"/>
              <a:gd name="connsiteX2" fmla="*/ 1866615 w 3249945"/>
              <a:gd name="connsiteY2" fmla="*/ 844074 h 1976222"/>
              <a:gd name="connsiteX3" fmla="*/ 2492901 w 3249945"/>
              <a:gd name="connsiteY3" fmla="*/ 443767 h 1976222"/>
              <a:gd name="connsiteX4" fmla="*/ 3077151 w 3249945"/>
              <a:gd name="connsiteY4" fmla="*/ 84648 h 1976222"/>
              <a:gd name="connsiteX5" fmla="*/ 3064969 w 3249945"/>
              <a:gd name="connsiteY5" fmla="*/ 1833297 h 1976222"/>
              <a:gd name="connsiteX6" fmla="*/ 3030819 w 3249945"/>
              <a:gd name="connsiteY6" fmla="*/ 1872432 h 1976222"/>
              <a:gd name="connsiteX7" fmla="*/ 206622 w 3249945"/>
              <a:gd name="connsiteY7" fmla="*/ 1844424 h 1976222"/>
              <a:gd name="connsiteX8" fmla="*/ 214593 w 3249945"/>
              <a:gd name="connsiteY8" fmla="*/ 1815281 h 1976222"/>
              <a:gd name="connsiteX9" fmla="*/ 208244 w 3249945"/>
              <a:gd name="connsiteY9" fmla="*/ 1770831 h 1976222"/>
              <a:gd name="connsiteX10" fmla="*/ 227405 w 3249945"/>
              <a:gd name="connsiteY10" fmla="*/ 1667423 h 1976222"/>
              <a:gd name="connsiteX11" fmla="*/ 465418 w 3249945"/>
              <a:gd name="connsiteY11" fmla="*/ 1551756 h 1976222"/>
              <a:gd name="connsiteX12" fmla="*/ 463289 w 3249945"/>
              <a:gd name="connsiteY12" fmla="*/ 1550578 h 1976222"/>
              <a:gd name="connsiteX0" fmla="*/ 415082 w 3068773"/>
              <a:gd name="connsiteY0" fmla="*/ 1550578 h 1972705"/>
              <a:gd name="connsiteX1" fmla="*/ 1062890 w 3068773"/>
              <a:gd name="connsiteY1" fmla="*/ 1241821 h 1972705"/>
              <a:gd name="connsiteX2" fmla="*/ 1818408 w 3068773"/>
              <a:gd name="connsiteY2" fmla="*/ 844074 h 1972705"/>
              <a:gd name="connsiteX3" fmla="*/ 2444694 w 3068773"/>
              <a:gd name="connsiteY3" fmla="*/ 443767 h 1972705"/>
              <a:gd name="connsiteX4" fmla="*/ 3028944 w 3068773"/>
              <a:gd name="connsiteY4" fmla="*/ 84648 h 1972705"/>
              <a:gd name="connsiteX5" fmla="*/ 3016762 w 3068773"/>
              <a:gd name="connsiteY5" fmla="*/ 1833297 h 1972705"/>
              <a:gd name="connsiteX6" fmla="*/ 2331737 w 3068773"/>
              <a:gd name="connsiteY6" fmla="*/ 1862907 h 1972705"/>
              <a:gd name="connsiteX7" fmla="*/ 158415 w 3068773"/>
              <a:gd name="connsiteY7" fmla="*/ 1844424 h 1972705"/>
              <a:gd name="connsiteX8" fmla="*/ 166386 w 3068773"/>
              <a:gd name="connsiteY8" fmla="*/ 1815281 h 1972705"/>
              <a:gd name="connsiteX9" fmla="*/ 160037 w 3068773"/>
              <a:gd name="connsiteY9" fmla="*/ 1770831 h 1972705"/>
              <a:gd name="connsiteX10" fmla="*/ 179198 w 3068773"/>
              <a:gd name="connsiteY10" fmla="*/ 1667423 h 1972705"/>
              <a:gd name="connsiteX11" fmla="*/ 417211 w 3068773"/>
              <a:gd name="connsiteY11" fmla="*/ 1551756 h 1972705"/>
              <a:gd name="connsiteX12" fmla="*/ 415082 w 3068773"/>
              <a:gd name="connsiteY12" fmla="*/ 1550578 h 1972705"/>
              <a:gd name="connsiteX0" fmla="*/ 415082 w 3068773"/>
              <a:gd name="connsiteY0" fmla="*/ 1550578 h 1971825"/>
              <a:gd name="connsiteX1" fmla="*/ 1062890 w 3068773"/>
              <a:gd name="connsiteY1" fmla="*/ 1241821 h 1971825"/>
              <a:gd name="connsiteX2" fmla="*/ 1818408 w 3068773"/>
              <a:gd name="connsiteY2" fmla="*/ 844074 h 1971825"/>
              <a:gd name="connsiteX3" fmla="*/ 2444694 w 3068773"/>
              <a:gd name="connsiteY3" fmla="*/ 443767 h 1971825"/>
              <a:gd name="connsiteX4" fmla="*/ 3028944 w 3068773"/>
              <a:gd name="connsiteY4" fmla="*/ 84648 h 1971825"/>
              <a:gd name="connsiteX5" fmla="*/ 3016762 w 3068773"/>
              <a:gd name="connsiteY5" fmla="*/ 1833297 h 1971825"/>
              <a:gd name="connsiteX6" fmla="*/ 2331737 w 3068773"/>
              <a:gd name="connsiteY6" fmla="*/ 1862907 h 1971825"/>
              <a:gd name="connsiteX7" fmla="*/ 2334912 w 3068773"/>
              <a:gd name="connsiteY7" fmla="*/ 1866083 h 1971825"/>
              <a:gd name="connsiteX8" fmla="*/ 158415 w 3068773"/>
              <a:gd name="connsiteY8" fmla="*/ 1844424 h 1971825"/>
              <a:gd name="connsiteX9" fmla="*/ 166386 w 3068773"/>
              <a:gd name="connsiteY9" fmla="*/ 1815281 h 1971825"/>
              <a:gd name="connsiteX10" fmla="*/ 160037 w 3068773"/>
              <a:gd name="connsiteY10" fmla="*/ 1770831 h 1971825"/>
              <a:gd name="connsiteX11" fmla="*/ 179198 w 3068773"/>
              <a:gd name="connsiteY11" fmla="*/ 1667423 h 1971825"/>
              <a:gd name="connsiteX12" fmla="*/ 417211 w 3068773"/>
              <a:gd name="connsiteY12" fmla="*/ 1551756 h 1971825"/>
              <a:gd name="connsiteX13" fmla="*/ 415082 w 3068773"/>
              <a:gd name="connsiteY13" fmla="*/ 1550578 h 1971825"/>
              <a:gd name="connsiteX0" fmla="*/ 409438 w 3063129"/>
              <a:gd name="connsiteY0" fmla="*/ 1550578 h 1971825"/>
              <a:gd name="connsiteX1" fmla="*/ 1057246 w 3063129"/>
              <a:gd name="connsiteY1" fmla="*/ 1241821 h 1971825"/>
              <a:gd name="connsiteX2" fmla="*/ 1812764 w 3063129"/>
              <a:gd name="connsiteY2" fmla="*/ 844074 h 1971825"/>
              <a:gd name="connsiteX3" fmla="*/ 2439050 w 3063129"/>
              <a:gd name="connsiteY3" fmla="*/ 443767 h 1971825"/>
              <a:gd name="connsiteX4" fmla="*/ 3023300 w 3063129"/>
              <a:gd name="connsiteY4" fmla="*/ 84648 h 1971825"/>
              <a:gd name="connsiteX5" fmla="*/ 3011118 w 3063129"/>
              <a:gd name="connsiteY5" fmla="*/ 1833297 h 1971825"/>
              <a:gd name="connsiteX6" fmla="*/ 2326093 w 3063129"/>
              <a:gd name="connsiteY6" fmla="*/ 1862907 h 1971825"/>
              <a:gd name="connsiteX7" fmla="*/ 2249893 w 3063129"/>
              <a:gd name="connsiteY7" fmla="*/ 1843858 h 1971825"/>
              <a:gd name="connsiteX8" fmla="*/ 152771 w 3063129"/>
              <a:gd name="connsiteY8" fmla="*/ 1844424 h 1971825"/>
              <a:gd name="connsiteX9" fmla="*/ 160742 w 3063129"/>
              <a:gd name="connsiteY9" fmla="*/ 1815281 h 1971825"/>
              <a:gd name="connsiteX10" fmla="*/ 154393 w 3063129"/>
              <a:gd name="connsiteY10" fmla="*/ 1770831 h 1971825"/>
              <a:gd name="connsiteX11" fmla="*/ 173554 w 3063129"/>
              <a:gd name="connsiteY11" fmla="*/ 1667423 h 1971825"/>
              <a:gd name="connsiteX12" fmla="*/ 411567 w 3063129"/>
              <a:gd name="connsiteY12" fmla="*/ 1551756 h 1971825"/>
              <a:gd name="connsiteX13" fmla="*/ 409438 w 3063129"/>
              <a:gd name="connsiteY13" fmla="*/ 1550578 h 1971825"/>
              <a:gd name="connsiteX0" fmla="*/ 409438 w 3042440"/>
              <a:gd name="connsiteY0" fmla="*/ 1550578 h 1964079"/>
              <a:gd name="connsiteX1" fmla="*/ 1057246 w 3042440"/>
              <a:gd name="connsiteY1" fmla="*/ 1241821 h 1964079"/>
              <a:gd name="connsiteX2" fmla="*/ 1812764 w 3042440"/>
              <a:gd name="connsiteY2" fmla="*/ 844074 h 1964079"/>
              <a:gd name="connsiteX3" fmla="*/ 2439050 w 3042440"/>
              <a:gd name="connsiteY3" fmla="*/ 443767 h 1964079"/>
              <a:gd name="connsiteX4" fmla="*/ 3023300 w 3042440"/>
              <a:gd name="connsiteY4" fmla="*/ 84648 h 1964079"/>
              <a:gd name="connsiteX5" fmla="*/ 3011118 w 3042440"/>
              <a:gd name="connsiteY5" fmla="*/ 1833297 h 1964079"/>
              <a:gd name="connsiteX6" fmla="*/ 2605493 w 3042440"/>
              <a:gd name="connsiteY6" fmla="*/ 1840682 h 1964079"/>
              <a:gd name="connsiteX7" fmla="*/ 2249893 w 3042440"/>
              <a:gd name="connsiteY7" fmla="*/ 1843858 h 1964079"/>
              <a:gd name="connsiteX8" fmla="*/ 152771 w 3042440"/>
              <a:gd name="connsiteY8" fmla="*/ 1844424 h 1964079"/>
              <a:gd name="connsiteX9" fmla="*/ 160742 w 3042440"/>
              <a:gd name="connsiteY9" fmla="*/ 1815281 h 1964079"/>
              <a:gd name="connsiteX10" fmla="*/ 154393 w 3042440"/>
              <a:gd name="connsiteY10" fmla="*/ 1770831 h 1964079"/>
              <a:gd name="connsiteX11" fmla="*/ 173554 w 3042440"/>
              <a:gd name="connsiteY11" fmla="*/ 1667423 h 1964079"/>
              <a:gd name="connsiteX12" fmla="*/ 411567 w 3042440"/>
              <a:gd name="connsiteY12" fmla="*/ 1551756 h 1964079"/>
              <a:gd name="connsiteX13" fmla="*/ 409438 w 3042440"/>
              <a:gd name="connsiteY13" fmla="*/ 1550578 h 1964079"/>
              <a:gd name="connsiteX0" fmla="*/ 409438 w 3023594"/>
              <a:gd name="connsiteY0" fmla="*/ 1550578 h 2013505"/>
              <a:gd name="connsiteX1" fmla="*/ 1057246 w 3023594"/>
              <a:gd name="connsiteY1" fmla="*/ 1241821 h 2013505"/>
              <a:gd name="connsiteX2" fmla="*/ 1812764 w 3023594"/>
              <a:gd name="connsiteY2" fmla="*/ 844074 h 2013505"/>
              <a:gd name="connsiteX3" fmla="*/ 2439050 w 3023594"/>
              <a:gd name="connsiteY3" fmla="*/ 443767 h 2013505"/>
              <a:gd name="connsiteX4" fmla="*/ 3023300 w 3023594"/>
              <a:gd name="connsiteY4" fmla="*/ 84648 h 2013505"/>
              <a:gd name="connsiteX5" fmla="*/ 3011118 w 3023594"/>
              <a:gd name="connsiteY5" fmla="*/ 1833297 h 2013505"/>
              <a:gd name="connsiteX6" fmla="*/ 2903943 w 3023594"/>
              <a:gd name="connsiteY6" fmla="*/ 1958158 h 2013505"/>
              <a:gd name="connsiteX7" fmla="*/ 2605493 w 3023594"/>
              <a:gd name="connsiteY7" fmla="*/ 1840682 h 2013505"/>
              <a:gd name="connsiteX8" fmla="*/ 2249893 w 3023594"/>
              <a:gd name="connsiteY8" fmla="*/ 1843858 h 2013505"/>
              <a:gd name="connsiteX9" fmla="*/ 152771 w 3023594"/>
              <a:gd name="connsiteY9" fmla="*/ 1844424 h 2013505"/>
              <a:gd name="connsiteX10" fmla="*/ 160742 w 3023594"/>
              <a:gd name="connsiteY10" fmla="*/ 1815281 h 2013505"/>
              <a:gd name="connsiteX11" fmla="*/ 154393 w 3023594"/>
              <a:gd name="connsiteY11" fmla="*/ 1770831 h 2013505"/>
              <a:gd name="connsiteX12" fmla="*/ 173554 w 3023594"/>
              <a:gd name="connsiteY12" fmla="*/ 1667423 h 2013505"/>
              <a:gd name="connsiteX13" fmla="*/ 411567 w 3023594"/>
              <a:gd name="connsiteY13" fmla="*/ 1551756 h 2013505"/>
              <a:gd name="connsiteX14" fmla="*/ 409438 w 3023594"/>
              <a:gd name="connsiteY14" fmla="*/ 1550578 h 2013505"/>
              <a:gd name="connsiteX0" fmla="*/ 409438 w 3023594"/>
              <a:gd name="connsiteY0" fmla="*/ 1550578 h 1965036"/>
              <a:gd name="connsiteX1" fmla="*/ 1057246 w 3023594"/>
              <a:gd name="connsiteY1" fmla="*/ 1241821 h 1965036"/>
              <a:gd name="connsiteX2" fmla="*/ 1812764 w 3023594"/>
              <a:gd name="connsiteY2" fmla="*/ 844074 h 1965036"/>
              <a:gd name="connsiteX3" fmla="*/ 2439050 w 3023594"/>
              <a:gd name="connsiteY3" fmla="*/ 443767 h 1965036"/>
              <a:gd name="connsiteX4" fmla="*/ 3023300 w 3023594"/>
              <a:gd name="connsiteY4" fmla="*/ 84648 h 1965036"/>
              <a:gd name="connsiteX5" fmla="*/ 3011118 w 3023594"/>
              <a:gd name="connsiteY5" fmla="*/ 1833297 h 1965036"/>
              <a:gd name="connsiteX6" fmla="*/ 2881718 w 3023594"/>
              <a:gd name="connsiteY6" fmla="*/ 1840683 h 1965036"/>
              <a:gd name="connsiteX7" fmla="*/ 2605493 w 3023594"/>
              <a:gd name="connsiteY7" fmla="*/ 1840682 h 1965036"/>
              <a:gd name="connsiteX8" fmla="*/ 2249893 w 3023594"/>
              <a:gd name="connsiteY8" fmla="*/ 1843858 h 1965036"/>
              <a:gd name="connsiteX9" fmla="*/ 152771 w 3023594"/>
              <a:gd name="connsiteY9" fmla="*/ 1844424 h 1965036"/>
              <a:gd name="connsiteX10" fmla="*/ 160742 w 3023594"/>
              <a:gd name="connsiteY10" fmla="*/ 1815281 h 1965036"/>
              <a:gd name="connsiteX11" fmla="*/ 154393 w 3023594"/>
              <a:gd name="connsiteY11" fmla="*/ 1770831 h 1965036"/>
              <a:gd name="connsiteX12" fmla="*/ 173554 w 3023594"/>
              <a:gd name="connsiteY12" fmla="*/ 1667423 h 1965036"/>
              <a:gd name="connsiteX13" fmla="*/ 411567 w 3023594"/>
              <a:gd name="connsiteY13" fmla="*/ 1551756 h 1965036"/>
              <a:gd name="connsiteX14" fmla="*/ 409438 w 3023594"/>
              <a:gd name="connsiteY14" fmla="*/ 1550578 h 1965036"/>
              <a:gd name="connsiteX0" fmla="*/ 409438 w 3023594"/>
              <a:gd name="connsiteY0" fmla="*/ 1550578 h 1997099"/>
              <a:gd name="connsiteX1" fmla="*/ 1057246 w 3023594"/>
              <a:gd name="connsiteY1" fmla="*/ 1241821 h 1997099"/>
              <a:gd name="connsiteX2" fmla="*/ 1812764 w 3023594"/>
              <a:gd name="connsiteY2" fmla="*/ 844074 h 1997099"/>
              <a:gd name="connsiteX3" fmla="*/ 2439050 w 3023594"/>
              <a:gd name="connsiteY3" fmla="*/ 443767 h 1997099"/>
              <a:gd name="connsiteX4" fmla="*/ 3023300 w 3023594"/>
              <a:gd name="connsiteY4" fmla="*/ 84648 h 1997099"/>
              <a:gd name="connsiteX5" fmla="*/ 3011118 w 3023594"/>
              <a:gd name="connsiteY5" fmla="*/ 1833297 h 1997099"/>
              <a:gd name="connsiteX6" fmla="*/ 2954743 w 3023594"/>
              <a:gd name="connsiteY6" fmla="*/ 1923233 h 1997099"/>
              <a:gd name="connsiteX7" fmla="*/ 2881718 w 3023594"/>
              <a:gd name="connsiteY7" fmla="*/ 1840683 h 1997099"/>
              <a:gd name="connsiteX8" fmla="*/ 2605493 w 3023594"/>
              <a:gd name="connsiteY8" fmla="*/ 1840682 h 1997099"/>
              <a:gd name="connsiteX9" fmla="*/ 2249893 w 3023594"/>
              <a:gd name="connsiteY9" fmla="*/ 1843858 h 1997099"/>
              <a:gd name="connsiteX10" fmla="*/ 152771 w 3023594"/>
              <a:gd name="connsiteY10" fmla="*/ 1844424 h 1997099"/>
              <a:gd name="connsiteX11" fmla="*/ 160742 w 3023594"/>
              <a:gd name="connsiteY11" fmla="*/ 1815281 h 1997099"/>
              <a:gd name="connsiteX12" fmla="*/ 154393 w 3023594"/>
              <a:gd name="connsiteY12" fmla="*/ 1770831 h 1997099"/>
              <a:gd name="connsiteX13" fmla="*/ 173554 w 3023594"/>
              <a:gd name="connsiteY13" fmla="*/ 1667423 h 1997099"/>
              <a:gd name="connsiteX14" fmla="*/ 411567 w 3023594"/>
              <a:gd name="connsiteY14" fmla="*/ 1551756 h 1997099"/>
              <a:gd name="connsiteX15" fmla="*/ 409438 w 3023594"/>
              <a:gd name="connsiteY15" fmla="*/ 1550578 h 1997099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81718 w 3023594"/>
              <a:gd name="connsiteY7" fmla="*/ 1840683 h 1966121"/>
              <a:gd name="connsiteX8" fmla="*/ 2605493 w 3023594"/>
              <a:gd name="connsiteY8" fmla="*/ 184068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8171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8171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3726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3726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29343 w 3023594"/>
              <a:gd name="connsiteY6" fmla="*/ 1843858 h 1966121"/>
              <a:gd name="connsiteX7" fmla="*/ 283726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55232"/>
              <a:gd name="connsiteY0" fmla="*/ 1529707 h 1945250"/>
              <a:gd name="connsiteX1" fmla="*/ 1057246 w 3055232"/>
              <a:gd name="connsiteY1" fmla="*/ 1220950 h 1945250"/>
              <a:gd name="connsiteX2" fmla="*/ 1812764 w 3055232"/>
              <a:gd name="connsiteY2" fmla="*/ 823203 h 1945250"/>
              <a:gd name="connsiteX3" fmla="*/ 2439050 w 3055232"/>
              <a:gd name="connsiteY3" fmla="*/ 422896 h 1945250"/>
              <a:gd name="connsiteX4" fmla="*/ 3023300 w 3055232"/>
              <a:gd name="connsiteY4" fmla="*/ 63777 h 1945250"/>
              <a:gd name="connsiteX5" fmla="*/ 2973018 w 3055232"/>
              <a:gd name="connsiteY5" fmla="*/ 1812426 h 1945250"/>
              <a:gd name="connsiteX6" fmla="*/ 2929343 w 3055232"/>
              <a:gd name="connsiteY6" fmla="*/ 1822987 h 1945250"/>
              <a:gd name="connsiteX7" fmla="*/ 2837268 w 3055232"/>
              <a:gd name="connsiteY7" fmla="*/ 1819812 h 1945250"/>
              <a:gd name="connsiteX8" fmla="*/ 2545168 w 3055232"/>
              <a:gd name="connsiteY8" fmla="*/ 1826161 h 1945250"/>
              <a:gd name="connsiteX9" fmla="*/ 2249893 w 3055232"/>
              <a:gd name="connsiteY9" fmla="*/ 1822987 h 1945250"/>
              <a:gd name="connsiteX10" fmla="*/ 152771 w 3055232"/>
              <a:gd name="connsiteY10" fmla="*/ 1823553 h 1945250"/>
              <a:gd name="connsiteX11" fmla="*/ 160742 w 3055232"/>
              <a:gd name="connsiteY11" fmla="*/ 1794410 h 1945250"/>
              <a:gd name="connsiteX12" fmla="*/ 154393 w 3055232"/>
              <a:gd name="connsiteY12" fmla="*/ 1749960 h 1945250"/>
              <a:gd name="connsiteX13" fmla="*/ 173554 w 3055232"/>
              <a:gd name="connsiteY13" fmla="*/ 1646552 h 1945250"/>
              <a:gd name="connsiteX14" fmla="*/ 411567 w 3055232"/>
              <a:gd name="connsiteY14" fmla="*/ 1530885 h 1945250"/>
              <a:gd name="connsiteX15" fmla="*/ 409438 w 3055232"/>
              <a:gd name="connsiteY15" fmla="*/ 1529707 h 1945250"/>
              <a:gd name="connsiteX0" fmla="*/ 409438 w 3079202"/>
              <a:gd name="connsiteY0" fmla="*/ 1467952 h 1844691"/>
              <a:gd name="connsiteX1" fmla="*/ 1057246 w 3079202"/>
              <a:gd name="connsiteY1" fmla="*/ 1159195 h 1844691"/>
              <a:gd name="connsiteX2" fmla="*/ 1812764 w 3079202"/>
              <a:gd name="connsiteY2" fmla="*/ 761448 h 1844691"/>
              <a:gd name="connsiteX3" fmla="*/ 2439050 w 3079202"/>
              <a:gd name="connsiteY3" fmla="*/ 361141 h 1844691"/>
              <a:gd name="connsiteX4" fmla="*/ 3023300 w 3079202"/>
              <a:gd name="connsiteY4" fmla="*/ 2022 h 1844691"/>
              <a:gd name="connsiteX5" fmla="*/ 3049993 w 3079202"/>
              <a:gd name="connsiteY5" fmla="*/ 526156 h 1844691"/>
              <a:gd name="connsiteX6" fmla="*/ 2973018 w 3079202"/>
              <a:gd name="connsiteY6" fmla="*/ 1750671 h 1844691"/>
              <a:gd name="connsiteX7" fmla="*/ 2929343 w 3079202"/>
              <a:gd name="connsiteY7" fmla="*/ 1761232 h 1844691"/>
              <a:gd name="connsiteX8" fmla="*/ 2837268 w 3079202"/>
              <a:gd name="connsiteY8" fmla="*/ 1758057 h 1844691"/>
              <a:gd name="connsiteX9" fmla="*/ 2545168 w 3079202"/>
              <a:gd name="connsiteY9" fmla="*/ 1764406 h 1844691"/>
              <a:gd name="connsiteX10" fmla="*/ 2249893 w 3079202"/>
              <a:gd name="connsiteY10" fmla="*/ 1761232 h 1844691"/>
              <a:gd name="connsiteX11" fmla="*/ 152771 w 3079202"/>
              <a:gd name="connsiteY11" fmla="*/ 1761798 h 1844691"/>
              <a:gd name="connsiteX12" fmla="*/ 160742 w 3079202"/>
              <a:gd name="connsiteY12" fmla="*/ 1732655 h 1844691"/>
              <a:gd name="connsiteX13" fmla="*/ 154393 w 3079202"/>
              <a:gd name="connsiteY13" fmla="*/ 1688205 h 1844691"/>
              <a:gd name="connsiteX14" fmla="*/ 173554 w 3079202"/>
              <a:gd name="connsiteY14" fmla="*/ 1584797 h 1844691"/>
              <a:gd name="connsiteX15" fmla="*/ 411567 w 3079202"/>
              <a:gd name="connsiteY15" fmla="*/ 1469130 h 1844691"/>
              <a:gd name="connsiteX16" fmla="*/ 409438 w 3079202"/>
              <a:gd name="connsiteY16" fmla="*/ 1467952 h 1844691"/>
              <a:gd name="connsiteX0" fmla="*/ 409438 w 3066756"/>
              <a:gd name="connsiteY0" fmla="*/ 1467952 h 1844691"/>
              <a:gd name="connsiteX1" fmla="*/ 1057246 w 3066756"/>
              <a:gd name="connsiteY1" fmla="*/ 1159195 h 1844691"/>
              <a:gd name="connsiteX2" fmla="*/ 1812764 w 3066756"/>
              <a:gd name="connsiteY2" fmla="*/ 761448 h 1844691"/>
              <a:gd name="connsiteX3" fmla="*/ 2439050 w 3066756"/>
              <a:gd name="connsiteY3" fmla="*/ 361141 h 1844691"/>
              <a:gd name="connsiteX4" fmla="*/ 3023300 w 3066756"/>
              <a:gd name="connsiteY4" fmla="*/ 2022 h 1844691"/>
              <a:gd name="connsiteX5" fmla="*/ 3018243 w 3066756"/>
              <a:gd name="connsiteY5" fmla="*/ 526156 h 1844691"/>
              <a:gd name="connsiteX6" fmla="*/ 2973018 w 3066756"/>
              <a:gd name="connsiteY6" fmla="*/ 1750671 h 1844691"/>
              <a:gd name="connsiteX7" fmla="*/ 2929343 w 3066756"/>
              <a:gd name="connsiteY7" fmla="*/ 1761232 h 1844691"/>
              <a:gd name="connsiteX8" fmla="*/ 2837268 w 3066756"/>
              <a:gd name="connsiteY8" fmla="*/ 1758057 h 1844691"/>
              <a:gd name="connsiteX9" fmla="*/ 2545168 w 3066756"/>
              <a:gd name="connsiteY9" fmla="*/ 1764406 h 1844691"/>
              <a:gd name="connsiteX10" fmla="*/ 2249893 w 3066756"/>
              <a:gd name="connsiteY10" fmla="*/ 1761232 h 1844691"/>
              <a:gd name="connsiteX11" fmla="*/ 152771 w 3066756"/>
              <a:gd name="connsiteY11" fmla="*/ 1761798 h 1844691"/>
              <a:gd name="connsiteX12" fmla="*/ 160742 w 3066756"/>
              <a:gd name="connsiteY12" fmla="*/ 1732655 h 1844691"/>
              <a:gd name="connsiteX13" fmla="*/ 154393 w 3066756"/>
              <a:gd name="connsiteY13" fmla="*/ 1688205 h 1844691"/>
              <a:gd name="connsiteX14" fmla="*/ 173554 w 3066756"/>
              <a:gd name="connsiteY14" fmla="*/ 1584797 h 1844691"/>
              <a:gd name="connsiteX15" fmla="*/ 411567 w 3066756"/>
              <a:gd name="connsiteY15" fmla="*/ 1469130 h 1844691"/>
              <a:gd name="connsiteX16" fmla="*/ 409438 w 3066756"/>
              <a:gd name="connsiteY16" fmla="*/ 1467952 h 1844691"/>
              <a:gd name="connsiteX0" fmla="*/ 409438 w 3030425"/>
              <a:gd name="connsiteY0" fmla="*/ 1524809 h 1901548"/>
              <a:gd name="connsiteX1" fmla="*/ 1057246 w 3030425"/>
              <a:gd name="connsiteY1" fmla="*/ 1216052 h 1901548"/>
              <a:gd name="connsiteX2" fmla="*/ 1812764 w 3030425"/>
              <a:gd name="connsiteY2" fmla="*/ 818305 h 1901548"/>
              <a:gd name="connsiteX3" fmla="*/ 2439050 w 3030425"/>
              <a:gd name="connsiteY3" fmla="*/ 417998 h 1901548"/>
              <a:gd name="connsiteX4" fmla="*/ 2962975 w 3030425"/>
              <a:gd name="connsiteY4" fmla="*/ 1729 h 1901548"/>
              <a:gd name="connsiteX5" fmla="*/ 3018243 w 3030425"/>
              <a:gd name="connsiteY5" fmla="*/ 583013 h 1901548"/>
              <a:gd name="connsiteX6" fmla="*/ 2973018 w 3030425"/>
              <a:gd name="connsiteY6" fmla="*/ 1807528 h 1901548"/>
              <a:gd name="connsiteX7" fmla="*/ 2929343 w 3030425"/>
              <a:gd name="connsiteY7" fmla="*/ 1818089 h 1901548"/>
              <a:gd name="connsiteX8" fmla="*/ 2837268 w 3030425"/>
              <a:gd name="connsiteY8" fmla="*/ 1814914 h 1901548"/>
              <a:gd name="connsiteX9" fmla="*/ 2545168 w 3030425"/>
              <a:gd name="connsiteY9" fmla="*/ 1821263 h 1901548"/>
              <a:gd name="connsiteX10" fmla="*/ 2249893 w 3030425"/>
              <a:gd name="connsiteY10" fmla="*/ 1818089 h 1901548"/>
              <a:gd name="connsiteX11" fmla="*/ 152771 w 3030425"/>
              <a:gd name="connsiteY11" fmla="*/ 1818655 h 1901548"/>
              <a:gd name="connsiteX12" fmla="*/ 160742 w 3030425"/>
              <a:gd name="connsiteY12" fmla="*/ 1789512 h 1901548"/>
              <a:gd name="connsiteX13" fmla="*/ 154393 w 3030425"/>
              <a:gd name="connsiteY13" fmla="*/ 1745062 h 1901548"/>
              <a:gd name="connsiteX14" fmla="*/ 173554 w 3030425"/>
              <a:gd name="connsiteY14" fmla="*/ 1641654 h 1901548"/>
              <a:gd name="connsiteX15" fmla="*/ 411567 w 3030425"/>
              <a:gd name="connsiteY15" fmla="*/ 1525987 h 1901548"/>
              <a:gd name="connsiteX16" fmla="*/ 409438 w 3030425"/>
              <a:gd name="connsiteY16" fmla="*/ 1524809 h 1901548"/>
              <a:gd name="connsiteX0" fmla="*/ 409438 w 3028951"/>
              <a:gd name="connsiteY0" fmla="*/ 1523167 h 1899906"/>
              <a:gd name="connsiteX1" fmla="*/ 1057246 w 3028951"/>
              <a:gd name="connsiteY1" fmla="*/ 1214410 h 1899906"/>
              <a:gd name="connsiteX2" fmla="*/ 1812764 w 3028951"/>
              <a:gd name="connsiteY2" fmla="*/ 816663 h 1899906"/>
              <a:gd name="connsiteX3" fmla="*/ 2439050 w 3028951"/>
              <a:gd name="connsiteY3" fmla="*/ 416356 h 1899906"/>
              <a:gd name="connsiteX4" fmla="*/ 2962975 w 3028951"/>
              <a:gd name="connsiteY4" fmla="*/ 87 h 1899906"/>
              <a:gd name="connsiteX5" fmla="*/ 3024594 w 3028951"/>
              <a:gd name="connsiteY5" fmla="*/ 381346 h 1899906"/>
              <a:gd name="connsiteX6" fmla="*/ 3018243 w 3028951"/>
              <a:gd name="connsiteY6" fmla="*/ 581371 h 1899906"/>
              <a:gd name="connsiteX7" fmla="*/ 2973018 w 3028951"/>
              <a:gd name="connsiteY7" fmla="*/ 1805886 h 1899906"/>
              <a:gd name="connsiteX8" fmla="*/ 2929343 w 3028951"/>
              <a:gd name="connsiteY8" fmla="*/ 1816447 h 1899906"/>
              <a:gd name="connsiteX9" fmla="*/ 2837268 w 3028951"/>
              <a:gd name="connsiteY9" fmla="*/ 1813272 h 1899906"/>
              <a:gd name="connsiteX10" fmla="*/ 2545168 w 3028951"/>
              <a:gd name="connsiteY10" fmla="*/ 1819621 h 1899906"/>
              <a:gd name="connsiteX11" fmla="*/ 2249893 w 3028951"/>
              <a:gd name="connsiteY11" fmla="*/ 1816447 h 1899906"/>
              <a:gd name="connsiteX12" fmla="*/ 152771 w 3028951"/>
              <a:gd name="connsiteY12" fmla="*/ 1817013 h 1899906"/>
              <a:gd name="connsiteX13" fmla="*/ 160742 w 3028951"/>
              <a:gd name="connsiteY13" fmla="*/ 1787870 h 1899906"/>
              <a:gd name="connsiteX14" fmla="*/ 154393 w 3028951"/>
              <a:gd name="connsiteY14" fmla="*/ 1743420 h 1899906"/>
              <a:gd name="connsiteX15" fmla="*/ 173554 w 3028951"/>
              <a:gd name="connsiteY15" fmla="*/ 1640012 h 1899906"/>
              <a:gd name="connsiteX16" fmla="*/ 411567 w 3028951"/>
              <a:gd name="connsiteY16" fmla="*/ 1524345 h 1899906"/>
              <a:gd name="connsiteX17" fmla="*/ 409438 w 3028951"/>
              <a:gd name="connsiteY17" fmla="*/ 1523167 h 1899906"/>
              <a:gd name="connsiteX0" fmla="*/ 409438 w 3019863"/>
              <a:gd name="connsiteY0" fmla="*/ 1523296 h 1900035"/>
              <a:gd name="connsiteX1" fmla="*/ 1057246 w 3019863"/>
              <a:gd name="connsiteY1" fmla="*/ 1214539 h 1900035"/>
              <a:gd name="connsiteX2" fmla="*/ 1812764 w 3019863"/>
              <a:gd name="connsiteY2" fmla="*/ 816792 h 1900035"/>
              <a:gd name="connsiteX3" fmla="*/ 2439050 w 3019863"/>
              <a:gd name="connsiteY3" fmla="*/ 416485 h 1900035"/>
              <a:gd name="connsiteX4" fmla="*/ 2962975 w 3019863"/>
              <a:gd name="connsiteY4" fmla="*/ 216 h 1900035"/>
              <a:gd name="connsiteX5" fmla="*/ 2989669 w 3019863"/>
              <a:gd name="connsiteY5" fmla="*/ 362425 h 1900035"/>
              <a:gd name="connsiteX6" fmla="*/ 3018243 w 3019863"/>
              <a:gd name="connsiteY6" fmla="*/ 581500 h 1900035"/>
              <a:gd name="connsiteX7" fmla="*/ 2973018 w 3019863"/>
              <a:gd name="connsiteY7" fmla="*/ 1806015 h 1900035"/>
              <a:gd name="connsiteX8" fmla="*/ 2929343 w 3019863"/>
              <a:gd name="connsiteY8" fmla="*/ 1816576 h 1900035"/>
              <a:gd name="connsiteX9" fmla="*/ 2837268 w 3019863"/>
              <a:gd name="connsiteY9" fmla="*/ 1813401 h 1900035"/>
              <a:gd name="connsiteX10" fmla="*/ 2545168 w 3019863"/>
              <a:gd name="connsiteY10" fmla="*/ 1819750 h 1900035"/>
              <a:gd name="connsiteX11" fmla="*/ 2249893 w 3019863"/>
              <a:gd name="connsiteY11" fmla="*/ 1816576 h 1900035"/>
              <a:gd name="connsiteX12" fmla="*/ 152771 w 3019863"/>
              <a:gd name="connsiteY12" fmla="*/ 1817142 h 1900035"/>
              <a:gd name="connsiteX13" fmla="*/ 160742 w 3019863"/>
              <a:gd name="connsiteY13" fmla="*/ 1787999 h 1900035"/>
              <a:gd name="connsiteX14" fmla="*/ 154393 w 3019863"/>
              <a:gd name="connsiteY14" fmla="*/ 1743549 h 1900035"/>
              <a:gd name="connsiteX15" fmla="*/ 173554 w 3019863"/>
              <a:gd name="connsiteY15" fmla="*/ 1640141 h 1900035"/>
              <a:gd name="connsiteX16" fmla="*/ 411567 w 3019863"/>
              <a:gd name="connsiteY16" fmla="*/ 1524474 h 1900035"/>
              <a:gd name="connsiteX17" fmla="*/ 409438 w 3019863"/>
              <a:gd name="connsiteY17" fmla="*/ 1523296 h 1900035"/>
              <a:gd name="connsiteX0" fmla="*/ 409438 w 3018895"/>
              <a:gd name="connsiteY0" fmla="*/ 1523296 h 1898625"/>
              <a:gd name="connsiteX1" fmla="*/ 1057246 w 3018895"/>
              <a:gd name="connsiteY1" fmla="*/ 1214539 h 1898625"/>
              <a:gd name="connsiteX2" fmla="*/ 1812764 w 3018895"/>
              <a:gd name="connsiteY2" fmla="*/ 816792 h 1898625"/>
              <a:gd name="connsiteX3" fmla="*/ 2439050 w 3018895"/>
              <a:gd name="connsiteY3" fmla="*/ 416485 h 1898625"/>
              <a:gd name="connsiteX4" fmla="*/ 2962975 w 3018895"/>
              <a:gd name="connsiteY4" fmla="*/ 216 h 1898625"/>
              <a:gd name="connsiteX5" fmla="*/ 2989669 w 3018895"/>
              <a:gd name="connsiteY5" fmla="*/ 362425 h 1898625"/>
              <a:gd name="connsiteX6" fmla="*/ 3018243 w 3018895"/>
              <a:gd name="connsiteY6" fmla="*/ 581500 h 1898625"/>
              <a:gd name="connsiteX7" fmla="*/ 2992844 w 3018895"/>
              <a:gd name="connsiteY7" fmla="*/ 600551 h 1898625"/>
              <a:gd name="connsiteX8" fmla="*/ 2973018 w 3018895"/>
              <a:gd name="connsiteY8" fmla="*/ 1806015 h 1898625"/>
              <a:gd name="connsiteX9" fmla="*/ 2929343 w 3018895"/>
              <a:gd name="connsiteY9" fmla="*/ 1816576 h 1898625"/>
              <a:gd name="connsiteX10" fmla="*/ 2837268 w 3018895"/>
              <a:gd name="connsiteY10" fmla="*/ 1813401 h 1898625"/>
              <a:gd name="connsiteX11" fmla="*/ 2545168 w 3018895"/>
              <a:gd name="connsiteY11" fmla="*/ 1819750 h 1898625"/>
              <a:gd name="connsiteX12" fmla="*/ 2249893 w 3018895"/>
              <a:gd name="connsiteY12" fmla="*/ 1816576 h 1898625"/>
              <a:gd name="connsiteX13" fmla="*/ 152771 w 3018895"/>
              <a:gd name="connsiteY13" fmla="*/ 1817142 h 1898625"/>
              <a:gd name="connsiteX14" fmla="*/ 160742 w 3018895"/>
              <a:gd name="connsiteY14" fmla="*/ 1787999 h 1898625"/>
              <a:gd name="connsiteX15" fmla="*/ 154393 w 3018895"/>
              <a:gd name="connsiteY15" fmla="*/ 1743549 h 1898625"/>
              <a:gd name="connsiteX16" fmla="*/ 173554 w 3018895"/>
              <a:gd name="connsiteY16" fmla="*/ 1640141 h 1898625"/>
              <a:gd name="connsiteX17" fmla="*/ 411567 w 3018895"/>
              <a:gd name="connsiteY17" fmla="*/ 1524474 h 1898625"/>
              <a:gd name="connsiteX18" fmla="*/ 409438 w 3018895"/>
              <a:gd name="connsiteY18" fmla="*/ 1523296 h 1898625"/>
              <a:gd name="connsiteX0" fmla="*/ 409438 w 3009377"/>
              <a:gd name="connsiteY0" fmla="*/ 1523296 h 1898625"/>
              <a:gd name="connsiteX1" fmla="*/ 1057246 w 3009377"/>
              <a:gd name="connsiteY1" fmla="*/ 1214539 h 1898625"/>
              <a:gd name="connsiteX2" fmla="*/ 1812764 w 3009377"/>
              <a:gd name="connsiteY2" fmla="*/ 816792 h 1898625"/>
              <a:gd name="connsiteX3" fmla="*/ 2439050 w 3009377"/>
              <a:gd name="connsiteY3" fmla="*/ 416485 h 1898625"/>
              <a:gd name="connsiteX4" fmla="*/ 2962975 w 3009377"/>
              <a:gd name="connsiteY4" fmla="*/ 216 h 1898625"/>
              <a:gd name="connsiteX5" fmla="*/ 2989669 w 3009377"/>
              <a:gd name="connsiteY5" fmla="*/ 362425 h 1898625"/>
              <a:gd name="connsiteX6" fmla="*/ 2989668 w 3009377"/>
              <a:gd name="connsiteY6" fmla="*/ 479900 h 1898625"/>
              <a:gd name="connsiteX7" fmla="*/ 2992844 w 3009377"/>
              <a:gd name="connsiteY7" fmla="*/ 600551 h 1898625"/>
              <a:gd name="connsiteX8" fmla="*/ 2973018 w 3009377"/>
              <a:gd name="connsiteY8" fmla="*/ 1806015 h 1898625"/>
              <a:gd name="connsiteX9" fmla="*/ 2929343 w 3009377"/>
              <a:gd name="connsiteY9" fmla="*/ 1816576 h 1898625"/>
              <a:gd name="connsiteX10" fmla="*/ 2837268 w 3009377"/>
              <a:gd name="connsiteY10" fmla="*/ 1813401 h 1898625"/>
              <a:gd name="connsiteX11" fmla="*/ 2545168 w 3009377"/>
              <a:gd name="connsiteY11" fmla="*/ 1819750 h 1898625"/>
              <a:gd name="connsiteX12" fmla="*/ 2249893 w 3009377"/>
              <a:gd name="connsiteY12" fmla="*/ 1816576 h 1898625"/>
              <a:gd name="connsiteX13" fmla="*/ 152771 w 3009377"/>
              <a:gd name="connsiteY13" fmla="*/ 1817142 h 1898625"/>
              <a:gd name="connsiteX14" fmla="*/ 160742 w 3009377"/>
              <a:gd name="connsiteY14" fmla="*/ 1787999 h 1898625"/>
              <a:gd name="connsiteX15" fmla="*/ 154393 w 3009377"/>
              <a:gd name="connsiteY15" fmla="*/ 1743549 h 1898625"/>
              <a:gd name="connsiteX16" fmla="*/ 173554 w 3009377"/>
              <a:gd name="connsiteY16" fmla="*/ 1640141 h 1898625"/>
              <a:gd name="connsiteX17" fmla="*/ 411567 w 3009377"/>
              <a:gd name="connsiteY17" fmla="*/ 1524474 h 1898625"/>
              <a:gd name="connsiteX18" fmla="*/ 409438 w 3009377"/>
              <a:gd name="connsiteY18" fmla="*/ 1523296 h 1898625"/>
              <a:gd name="connsiteX0" fmla="*/ 409438 w 3009377"/>
              <a:gd name="connsiteY0" fmla="*/ 1523296 h 1898625"/>
              <a:gd name="connsiteX1" fmla="*/ 1057246 w 3009377"/>
              <a:gd name="connsiteY1" fmla="*/ 1214539 h 1898625"/>
              <a:gd name="connsiteX2" fmla="*/ 1812764 w 3009377"/>
              <a:gd name="connsiteY2" fmla="*/ 816792 h 1898625"/>
              <a:gd name="connsiteX3" fmla="*/ 2439050 w 3009377"/>
              <a:gd name="connsiteY3" fmla="*/ 416485 h 1898625"/>
              <a:gd name="connsiteX4" fmla="*/ 2962975 w 3009377"/>
              <a:gd name="connsiteY4" fmla="*/ 216 h 1898625"/>
              <a:gd name="connsiteX5" fmla="*/ 2989669 w 3009377"/>
              <a:gd name="connsiteY5" fmla="*/ 362425 h 1898625"/>
              <a:gd name="connsiteX6" fmla="*/ 2989668 w 3009377"/>
              <a:gd name="connsiteY6" fmla="*/ 479900 h 1898625"/>
              <a:gd name="connsiteX7" fmla="*/ 2992844 w 3009377"/>
              <a:gd name="connsiteY7" fmla="*/ 600551 h 1898625"/>
              <a:gd name="connsiteX8" fmla="*/ 2963493 w 3009377"/>
              <a:gd name="connsiteY8" fmla="*/ 1806015 h 1898625"/>
              <a:gd name="connsiteX9" fmla="*/ 2929343 w 3009377"/>
              <a:gd name="connsiteY9" fmla="*/ 1816576 h 1898625"/>
              <a:gd name="connsiteX10" fmla="*/ 2837268 w 3009377"/>
              <a:gd name="connsiteY10" fmla="*/ 1813401 h 1898625"/>
              <a:gd name="connsiteX11" fmla="*/ 2545168 w 3009377"/>
              <a:gd name="connsiteY11" fmla="*/ 1819750 h 1898625"/>
              <a:gd name="connsiteX12" fmla="*/ 2249893 w 3009377"/>
              <a:gd name="connsiteY12" fmla="*/ 1816576 h 1898625"/>
              <a:gd name="connsiteX13" fmla="*/ 152771 w 3009377"/>
              <a:gd name="connsiteY13" fmla="*/ 1817142 h 1898625"/>
              <a:gd name="connsiteX14" fmla="*/ 160742 w 3009377"/>
              <a:gd name="connsiteY14" fmla="*/ 1787999 h 1898625"/>
              <a:gd name="connsiteX15" fmla="*/ 154393 w 3009377"/>
              <a:gd name="connsiteY15" fmla="*/ 1743549 h 1898625"/>
              <a:gd name="connsiteX16" fmla="*/ 173554 w 3009377"/>
              <a:gd name="connsiteY16" fmla="*/ 1640141 h 1898625"/>
              <a:gd name="connsiteX17" fmla="*/ 411567 w 3009377"/>
              <a:gd name="connsiteY17" fmla="*/ 1524474 h 1898625"/>
              <a:gd name="connsiteX18" fmla="*/ 409438 w 3009377"/>
              <a:gd name="connsiteY18" fmla="*/ 1523296 h 189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009377" h="1898625">
                <a:moveTo>
                  <a:pt x="409438" y="1523296"/>
                </a:moveTo>
                <a:cubicBezTo>
                  <a:pt x="595089" y="1435702"/>
                  <a:pt x="823358" y="1332290"/>
                  <a:pt x="1057246" y="1214539"/>
                </a:cubicBezTo>
                <a:cubicBezTo>
                  <a:pt x="1291134" y="1096788"/>
                  <a:pt x="1582463" y="949801"/>
                  <a:pt x="1812764" y="816792"/>
                </a:cubicBezTo>
                <a:cubicBezTo>
                  <a:pt x="2043065" y="683783"/>
                  <a:pt x="2247348" y="552581"/>
                  <a:pt x="2439050" y="416485"/>
                </a:cubicBezTo>
                <a:cubicBezTo>
                  <a:pt x="2630752" y="280389"/>
                  <a:pt x="2871205" y="9226"/>
                  <a:pt x="2962975" y="216"/>
                </a:cubicBezTo>
                <a:cubicBezTo>
                  <a:pt x="3054745" y="-8794"/>
                  <a:pt x="2980458" y="265544"/>
                  <a:pt x="2989669" y="362425"/>
                </a:cubicBezTo>
                <a:cubicBezTo>
                  <a:pt x="2998880" y="459306"/>
                  <a:pt x="2984906" y="440212"/>
                  <a:pt x="2989668" y="479900"/>
                </a:cubicBezTo>
                <a:cubicBezTo>
                  <a:pt x="2994431" y="519588"/>
                  <a:pt x="3000381" y="396465"/>
                  <a:pt x="2992844" y="600551"/>
                </a:cubicBezTo>
                <a:cubicBezTo>
                  <a:pt x="2985307" y="804637"/>
                  <a:pt x="2974077" y="1603344"/>
                  <a:pt x="2963493" y="1806015"/>
                </a:cubicBezTo>
                <a:cubicBezTo>
                  <a:pt x="2952909" y="2008686"/>
                  <a:pt x="2950909" y="1815345"/>
                  <a:pt x="2929343" y="1816576"/>
                </a:cubicBezTo>
                <a:cubicBezTo>
                  <a:pt x="2907777" y="1817807"/>
                  <a:pt x="2895476" y="1811284"/>
                  <a:pt x="2837268" y="1813401"/>
                </a:cubicBezTo>
                <a:cubicBezTo>
                  <a:pt x="2779060" y="1799643"/>
                  <a:pt x="2654176" y="1822925"/>
                  <a:pt x="2545168" y="1819750"/>
                </a:cubicBezTo>
                <a:lnTo>
                  <a:pt x="2249893" y="1816576"/>
                </a:lnTo>
                <a:lnTo>
                  <a:pt x="152771" y="1817142"/>
                </a:lnTo>
                <a:cubicBezTo>
                  <a:pt x="-195421" y="1812379"/>
                  <a:pt x="160472" y="1802910"/>
                  <a:pt x="160742" y="1787999"/>
                </a:cubicBezTo>
                <a:cubicBezTo>
                  <a:pt x="161012" y="1773088"/>
                  <a:pt x="118391" y="1772425"/>
                  <a:pt x="154393" y="1743549"/>
                </a:cubicBezTo>
                <a:cubicBezTo>
                  <a:pt x="157857" y="1711403"/>
                  <a:pt x="130692" y="1676654"/>
                  <a:pt x="173554" y="1640141"/>
                </a:cubicBezTo>
                <a:cubicBezTo>
                  <a:pt x="216416" y="1603629"/>
                  <a:pt x="410929" y="1526082"/>
                  <a:pt x="411567" y="1524474"/>
                </a:cubicBezTo>
                <a:lnTo>
                  <a:pt x="409438" y="1523296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277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3" grpId="0"/>
      <p:bldP spid="66" grpId="0"/>
      <p:bldP spid="67" grpId="0"/>
      <p:bldP spid="80" grpId="0" build="p"/>
      <p:bldP spid="81" grpId="0"/>
      <p:bldP spid="87" grpId="0"/>
      <p:bldP spid="88" grpId="0"/>
      <p:bldP spid="90" grpId="0"/>
      <p:bldP spid="92" grpId="0"/>
      <p:bldP spid="102" grpId="0"/>
      <p:bldP spid="103" grpId="0"/>
      <p:bldP spid="105" grpId="0"/>
      <p:bldP spid="107" grpId="0"/>
      <p:bldP spid="108" grpId="0"/>
      <p:bldP spid="109" grpId="0"/>
      <p:bldP spid="110" grpId="0"/>
      <p:bldP spid="111" grpId="0"/>
      <p:bldP spid="11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is-IS" dirty="0" smtClean="0">
                <a:latin typeface="+mn-lt"/>
              </a:rPr>
              <a:t>… </a:t>
            </a:r>
            <a:r>
              <a:rPr lang="en-US" dirty="0" smtClean="0">
                <a:latin typeface="+mn-lt"/>
              </a:rPr>
              <a:t>to cc(n challenges)</a:t>
            </a:r>
            <a:endParaRPr lang="en-US" dirty="0">
              <a:latin typeface="+mn-lt"/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904266" y="6202764"/>
            <a:ext cx="768943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904266" y="4003831"/>
            <a:ext cx="0" cy="219893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937708" y="6139646"/>
            <a:ext cx="8502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time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 rot="16200000">
            <a:off x="-63031" y="4694860"/>
            <a:ext cx="14157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</a:rPr>
              <a:t>memory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109713" y="1187447"/>
            <a:ext cx="63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nw</a:t>
            </a:r>
            <a:endParaRPr lang="en-US" sz="2800" dirty="0"/>
          </a:p>
        </p:txBody>
      </p:sp>
      <p:sp>
        <p:nvSpPr>
          <p:cNvPr id="63" name="Rectangle 62"/>
          <p:cNvSpPr/>
          <p:nvPr/>
        </p:nvSpPr>
        <p:spPr>
          <a:xfrm>
            <a:off x="258348" y="1634977"/>
            <a:ext cx="3666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800" dirty="0" smtClean="0">
                <a:solidFill>
                  <a:prstClr val="black"/>
                </a:solidFill>
                <a:sym typeface="Symbol"/>
              </a:rPr>
              <a:t>2</a:t>
            </a:r>
            <a:endParaRPr lang="en-US" sz="2800" dirty="0">
              <a:solidFill>
                <a:prstClr val="black"/>
              </a:solidFill>
              <a:cs typeface="Times New Roman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115715" y="1738608"/>
            <a:ext cx="631949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4771145" y="1207684"/>
            <a:ext cx="63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nw</a:t>
            </a:r>
            <a:endParaRPr lang="en-US" sz="2800" dirty="0"/>
          </a:p>
        </p:txBody>
      </p:sp>
      <p:sp>
        <p:nvSpPr>
          <p:cNvPr id="67" name="Rectangle 66"/>
          <p:cNvSpPr/>
          <p:nvPr/>
        </p:nvSpPr>
        <p:spPr>
          <a:xfrm>
            <a:off x="4919780" y="1655214"/>
            <a:ext cx="3666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800" dirty="0" smtClean="0">
                <a:solidFill>
                  <a:prstClr val="black"/>
                </a:solidFill>
                <a:sym typeface="Symbol"/>
              </a:rPr>
              <a:t>2</a:t>
            </a:r>
            <a:endParaRPr lang="en-US" sz="2800" dirty="0">
              <a:solidFill>
                <a:prstClr val="black"/>
              </a:solidFill>
              <a:cs typeface="Times New Roman" charset="0"/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4777147" y="1758845"/>
            <a:ext cx="631949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Content Placeholder 1"/>
          <p:cNvSpPr>
            <a:spLocks noGrp="1"/>
          </p:cNvSpPr>
          <p:nvPr>
            <p:ph idx="1"/>
          </p:nvPr>
        </p:nvSpPr>
        <p:spPr>
          <a:xfrm>
            <a:off x="0" y="713818"/>
            <a:ext cx="8399914" cy="6592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Adding up memory used during </a:t>
            </a:r>
            <a:r>
              <a:rPr lang="en-US" sz="2800" dirty="0" smtClean="0">
                <a:solidFill>
                  <a:srgbClr val="0000FF"/>
                </a:solidFill>
              </a:rPr>
              <a:t>previous</a:t>
            </a:r>
            <a:r>
              <a:rPr lang="en-US" sz="2800" dirty="0" smtClean="0"/>
              <a:t> challenge: </a:t>
            </a:r>
            <a:endParaRPr lang="en-US" dirty="0">
              <a:cs typeface="Times New Roman" charset="0"/>
            </a:endParaRPr>
          </a:p>
        </p:txBody>
      </p:sp>
      <p:sp>
        <p:nvSpPr>
          <p:cNvPr id="81" name="Content Placeholder 1"/>
          <p:cNvSpPr txBox="1">
            <a:spLocks/>
          </p:cNvSpPr>
          <p:nvPr/>
        </p:nvSpPr>
        <p:spPr>
          <a:xfrm>
            <a:off x="1057254" y="1595448"/>
            <a:ext cx="864702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err="1" smtClean="0"/>
              <a:t>t</a:t>
            </a:r>
            <a:r>
              <a:rPr lang="en-US" sz="2800" baseline="-25000" dirty="0" err="1" smtClean="0"/>
              <a:t>i</a:t>
            </a:r>
            <a:endParaRPr lang="en-US" dirty="0">
              <a:cs typeface="Times New Roman" charset="0"/>
            </a:endParaRPr>
          </a:p>
        </p:txBody>
      </p:sp>
      <p:sp>
        <p:nvSpPr>
          <p:cNvPr id="87" name="Content Placeholder 1"/>
          <p:cNvSpPr txBox="1">
            <a:spLocks/>
          </p:cNvSpPr>
          <p:nvPr/>
        </p:nvSpPr>
        <p:spPr>
          <a:xfrm>
            <a:off x="1750704" y="1595448"/>
            <a:ext cx="1042403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t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+1</a:t>
            </a:r>
            <a:endParaRPr lang="en-US" dirty="0">
              <a:cs typeface="Times New Roman" charset="0"/>
            </a:endParaRPr>
          </a:p>
        </p:txBody>
      </p:sp>
      <p:sp>
        <p:nvSpPr>
          <p:cNvPr id="88" name="Content Placeholder 1"/>
          <p:cNvSpPr txBox="1">
            <a:spLocks/>
          </p:cNvSpPr>
          <p:nvPr/>
        </p:nvSpPr>
        <p:spPr>
          <a:xfrm>
            <a:off x="3204065" y="1595448"/>
            <a:ext cx="1495694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err="1" smtClean="0"/>
              <a:t>t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+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t</a:t>
            </a:r>
            <a:r>
              <a:rPr lang="en-US" sz="2800" baseline="-25000" dirty="0" smtClean="0"/>
              <a:t>i-1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90" name="Content Placeholder 1"/>
          <p:cNvSpPr txBox="1">
            <a:spLocks/>
          </p:cNvSpPr>
          <p:nvPr/>
        </p:nvSpPr>
        <p:spPr>
          <a:xfrm>
            <a:off x="707428" y="1224420"/>
            <a:ext cx="68786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4800" dirty="0" smtClean="0"/>
              <a:t>(</a:t>
            </a:r>
            <a:endParaRPr lang="en-US" sz="5400" dirty="0">
              <a:cs typeface="Times New Roman" charset="0"/>
            </a:endParaRPr>
          </a:p>
        </p:txBody>
      </p:sp>
      <p:sp>
        <p:nvSpPr>
          <p:cNvPr id="92" name="Content Placeholder 1"/>
          <p:cNvSpPr txBox="1">
            <a:spLocks/>
          </p:cNvSpPr>
          <p:nvPr/>
        </p:nvSpPr>
        <p:spPr>
          <a:xfrm>
            <a:off x="1495186" y="1380901"/>
            <a:ext cx="441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+</a:t>
            </a:r>
            <a:endParaRPr lang="en-US" dirty="0">
              <a:cs typeface="Times New Roman" charset="0"/>
            </a:endParaRPr>
          </a:p>
        </p:txBody>
      </p:sp>
      <p:cxnSp>
        <p:nvCxnSpPr>
          <p:cNvPr id="93" name="Straight Arrow Connector 92"/>
          <p:cNvCxnSpPr/>
          <p:nvPr/>
        </p:nvCxnSpPr>
        <p:spPr>
          <a:xfrm>
            <a:off x="1005615" y="1699203"/>
            <a:ext cx="449909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1897049" y="1699203"/>
            <a:ext cx="449909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Content Placeholder 1"/>
          <p:cNvSpPr txBox="1">
            <a:spLocks/>
          </p:cNvSpPr>
          <p:nvPr/>
        </p:nvSpPr>
        <p:spPr>
          <a:xfrm>
            <a:off x="2940837" y="1398059"/>
            <a:ext cx="441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+</a:t>
            </a:r>
            <a:endParaRPr lang="en-US" dirty="0">
              <a:cs typeface="Times New Roman" charset="0"/>
            </a:endParaRPr>
          </a:p>
        </p:txBody>
      </p:sp>
      <p:sp>
        <p:nvSpPr>
          <p:cNvPr id="103" name="Content Placeholder 1"/>
          <p:cNvSpPr txBox="1">
            <a:spLocks/>
          </p:cNvSpPr>
          <p:nvPr/>
        </p:nvSpPr>
        <p:spPr>
          <a:xfrm>
            <a:off x="2351560" y="1391114"/>
            <a:ext cx="441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+</a:t>
            </a:r>
            <a:endParaRPr lang="en-US" dirty="0">
              <a:cs typeface="Times New Roman" charset="0"/>
            </a:endParaRPr>
          </a:p>
        </p:txBody>
      </p:sp>
      <p:sp>
        <p:nvSpPr>
          <p:cNvPr id="105" name="Content Placeholder 1"/>
          <p:cNvSpPr txBox="1">
            <a:spLocks/>
          </p:cNvSpPr>
          <p:nvPr/>
        </p:nvSpPr>
        <p:spPr>
          <a:xfrm>
            <a:off x="2596556" y="1305374"/>
            <a:ext cx="44154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is-IS" sz="2800" dirty="0" smtClean="0"/>
              <a:t>…</a:t>
            </a:r>
            <a:endParaRPr lang="en-US" dirty="0">
              <a:cs typeface="Times New Roman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>
            <a:off x="3276560" y="1699204"/>
            <a:ext cx="701420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Content Placeholder 1"/>
          <p:cNvSpPr txBox="1">
            <a:spLocks/>
          </p:cNvSpPr>
          <p:nvPr/>
        </p:nvSpPr>
        <p:spPr>
          <a:xfrm>
            <a:off x="1018843" y="1206053"/>
            <a:ext cx="864702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1</a:t>
            </a:r>
            <a:endParaRPr lang="en-US" dirty="0">
              <a:cs typeface="Times New Roman" charset="0"/>
            </a:endParaRPr>
          </a:p>
        </p:txBody>
      </p:sp>
      <p:sp>
        <p:nvSpPr>
          <p:cNvPr id="108" name="Content Placeholder 1"/>
          <p:cNvSpPr txBox="1">
            <a:spLocks/>
          </p:cNvSpPr>
          <p:nvPr/>
        </p:nvSpPr>
        <p:spPr>
          <a:xfrm>
            <a:off x="1891330" y="1174378"/>
            <a:ext cx="864702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1</a:t>
            </a:r>
            <a:endParaRPr lang="en-US" dirty="0">
              <a:cs typeface="Times New Roman" charset="0"/>
            </a:endParaRPr>
          </a:p>
        </p:txBody>
      </p:sp>
      <p:sp>
        <p:nvSpPr>
          <p:cNvPr id="109" name="Content Placeholder 1"/>
          <p:cNvSpPr txBox="1">
            <a:spLocks/>
          </p:cNvSpPr>
          <p:nvPr/>
        </p:nvSpPr>
        <p:spPr>
          <a:xfrm>
            <a:off x="3401615" y="1207708"/>
            <a:ext cx="864702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1</a:t>
            </a:r>
            <a:endParaRPr lang="en-US" dirty="0">
              <a:cs typeface="Times New Roman" charset="0"/>
            </a:endParaRPr>
          </a:p>
        </p:txBody>
      </p:sp>
      <p:sp>
        <p:nvSpPr>
          <p:cNvPr id="110" name="Content Placeholder 1"/>
          <p:cNvSpPr txBox="1">
            <a:spLocks/>
          </p:cNvSpPr>
          <p:nvPr/>
        </p:nvSpPr>
        <p:spPr>
          <a:xfrm>
            <a:off x="4067886" y="1197608"/>
            <a:ext cx="68786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4800" dirty="0"/>
              <a:t>)</a:t>
            </a:r>
            <a:endParaRPr lang="en-US" sz="5400" dirty="0">
              <a:cs typeface="Times New Roman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4343781" y="1401674"/>
            <a:ext cx="36549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sym typeface="Symbol"/>
              </a:rPr>
              <a:t> 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          (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ln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 (t</a:t>
            </a:r>
            <a:r>
              <a:rPr lang="en-US" sz="2800" baseline="-25000" dirty="0" smtClean="0">
                <a:solidFill>
                  <a:prstClr val="black"/>
                </a:solidFill>
                <a:sym typeface="Symbol"/>
              </a:rPr>
              <a:t>i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+t</a:t>
            </a:r>
            <a:r>
              <a:rPr lang="en-US" sz="2800" baseline="-25000" dirty="0" smtClean="0">
                <a:solidFill>
                  <a:prstClr val="black"/>
                </a:solidFill>
                <a:sym typeface="Symbol"/>
              </a:rPr>
              <a:t>i-1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 – 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ln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-25000" dirty="0" err="1" smtClean="0">
                <a:solidFill>
                  <a:prstClr val="black"/>
                </a:solidFill>
                <a:sym typeface="Symbol"/>
              </a:rPr>
              <a:t>i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)</a:t>
            </a:r>
            <a:endParaRPr lang="en-US" dirty="0"/>
          </a:p>
        </p:txBody>
      </p:sp>
      <p:sp>
        <p:nvSpPr>
          <p:cNvPr id="112" name="Freeform 111"/>
          <p:cNvSpPr/>
          <p:nvPr/>
        </p:nvSpPr>
        <p:spPr>
          <a:xfrm>
            <a:off x="1343135" y="4384416"/>
            <a:ext cx="2789421" cy="1649450"/>
          </a:xfrm>
          <a:custGeom>
            <a:avLst/>
            <a:gdLst>
              <a:gd name="connsiteX0" fmla="*/ 0 w 7500395"/>
              <a:gd name="connsiteY0" fmla="*/ 2083655 h 2083655"/>
              <a:gd name="connsiteX1" fmla="*/ 277793 w 7500395"/>
              <a:gd name="connsiteY1" fmla="*/ 1766140 h 2083655"/>
              <a:gd name="connsiteX2" fmla="*/ 396847 w 7500395"/>
              <a:gd name="connsiteY2" fmla="*/ 1514774 h 2083655"/>
              <a:gd name="connsiteX3" fmla="*/ 648183 w 7500395"/>
              <a:gd name="connsiteY3" fmla="*/ 1422165 h 2083655"/>
              <a:gd name="connsiteX4" fmla="*/ 727552 w 7500395"/>
              <a:gd name="connsiteY4" fmla="*/ 1012041 h 2083655"/>
              <a:gd name="connsiteX5" fmla="*/ 992116 w 7500395"/>
              <a:gd name="connsiteY5" fmla="*/ 1885208 h 2083655"/>
              <a:gd name="connsiteX6" fmla="*/ 1190539 w 7500395"/>
              <a:gd name="connsiteY6" fmla="*/ 1713221 h 2083655"/>
              <a:gd name="connsiteX7" fmla="*/ 1283137 w 7500395"/>
              <a:gd name="connsiteY7" fmla="*/ 1329556 h 2083655"/>
              <a:gd name="connsiteX8" fmla="*/ 1574157 w 7500395"/>
              <a:gd name="connsiteY8" fmla="*/ 773905 h 2083655"/>
              <a:gd name="connsiteX9" fmla="*/ 1918091 w 7500395"/>
              <a:gd name="connsiteY9" fmla="*/ 152104 h 2083655"/>
              <a:gd name="connsiteX10" fmla="*/ 2394306 w 7500395"/>
              <a:gd name="connsiteY10" fmla="*/ 99185 h 2083655"/>
              <a:gd name="connsiteX11" fmla="*/ 2976347 w 7500395"/>
              <a:gd name="connsiteY11" fmla="*/ 1329556 h 2083655"/>
              <a:gd name="connsiteX12" fmla="*/ 3426107 w 7500395"/>
              <a:gd name="connsiteY12" fmla="*/ 1779370 h 2083655"/>
              <a:gd name="connsiteX13" fmla="*/ 3730355 w 7500395"/>
              <a:gd name="connsiteY13" fmla="*/ 1991047 h 2083655"/>
              <a:gd name="connsiteX14" fmla="*/ 4153658 w 7500395"/>
              <a:gd name="connsiteY14" fmla="*/ 1713221 h 2083655"/>
              <a:gd name="connsiteX15" fmla="*/ 4338853 w 7500395"/>
              <a:gd name="connsiteY15" fmla="*/ 1184029 h 2083655"/>
              <a:gd name="connsiteX16" fmla="*/ 4643102 w 7500395"/>
              <a:gd name="connsiteY16" fmla="*/ 985581 h 2083655"/>
              <a:gd name="connsiteX17" fmla="*/ 4775384 w 7500395"/>
              <a:gd name="connsiteY17" fmla="*/ 469619 h 2083655"/>
              <a:gd name="connsiteX18" fmla="*/ 4934123 w 7500395"/>
              <a:gd name="connsiteY18" fmla="*/ 46265 h 2083655"/>
              <a:gd name="connsiteX19" fmla="*/ 5145774 w 7500395"/>
              <a:gd name="connsiteY19" fmla="*/ 694526 h 2083655"/>
              <a:gd name="connsiteX20" fmla="*/ 5397110 w 7500395"/>
              <a:gd name="connsiteY20" fmla="*/ 205023 h 2083655"/>
              <a:gd name="connsiteX21" fmla="*/ 5450023 w 7500395"/>
              <a:gd name="connsiteY21" fmla="*/ 985581 h 2083655"/>
              <a:gd name="connsiteX22" fmla="*/ 5621989 w 7500395"/>
              <a:gd name="connsiteY22" fmla="*/ 1541233 h 2083655"/>
              <a:gd name="connsiteX23" fmla="*/ 5846869 w 7500395"/>
              <a:gd name="connsiteY23" fmla="*/ 1885208 h 2083655"/>
              <a:gd name="connsiteX24" fmla="*/ 6098205 w 7500395"/>
              <a:gd name="connsiteY24" fmla="*/ 1184029 h 2083655"/>
              <a:gd name="connsiteX25" fmla="*/ 6534736 w 7500395"/>
              <a:gd name="connsiteY25" fmla="*/ 1871978 h 2083655"/>
              <a:gd name="connsiteX26" fmla="*/ 7050636 w 7500395"/>
              <a:gd name="connsiteY26" fmla="*/ 429930 h 2083655"/>
              <a:gd name="connsiteX27" fmla="*/ 7500395 w 7500395"/>
              <a:gd name="connsiteY27" fmla="*/ 2083655 h 2083655"/>
              <a:gd name="connsiteX0" fmla="*/ 0 w 7500395"/>
              <a:gd name="connsiteY0" fmla="*/ 2094302 h 2094302"/>
              <a:gd name="connsiteX1" fmla="*/ 277793 w 7500395"/>
              <a:gd name="connsiteY1" fmla="*/ 1776787 h 2094302"/>
              <a:gd name="connsiteX2" fmla="*/ 396847 w 7500395"/>
              <a:gd name="connsiteY2" fmla="*/ 1525421 h 2094302"/>
              <a:gd name="connsiteX3" fmla="*/ 648183 w 7500395"/>
              <a:gd name="connsiteY3" fmla="*/ 1432812 h 2094302"/>
              <a:gd name="connsiteX4" fmla="*/ 727552 w 7500395"/>
              <a:gd name="connsiteY4" fmla="*/ 1022688 h 2094302"/>
              <a:gd name="connsiteX5" fmla="*/ 992116 w 7500395"/>
              <a:gd name="connsiteY5" fmla="*/ 1895855 h 2094302"/>
              <a:gd name="connsiteX6" fmla="*/ 1190539 w 7500395"/>
              <a:gd name="connsiteY6" fmla="*/ 1723868 h 2094302"/>
              <a:gd name="connsiteX7" fmla="*/ 1283137 w 7500395"/>
              <a:gd name="connsiteY7" fmla="*/ 1340203 h 2094302"/>
              <a:gd name="connsiteX8" fmla="*/ 1574157 w 7500395"/>
              <a:gd name="connsiteY8" fmla="*/ 784552 h 2094302"/>
              <a:gd name="connsiteX9" fmla="*/ 1918091 w 7500395"/>
              <a:gd name="connsiteY9" fmla="*/ 162751 h 2094302"/>
              <a:gd name="connsiteX10" fmla="*/ 2708263 w 7500395"/>
              <a:gd name="connsiteY10" fmla="*/ 95563 h 2094302"/>
              <a:gd name="connsiteX11" fmla="*/ 2976347 w 7500395"/>
              <a:gd name="connsiteY11" fmla="*/ 1340203 h 2094302"/>
              <a:gd name="connsiteX12" fmla="*/ 3426107 w 7500395"/>
              <a:gd name="connsiteY12" fmla="*/ 1790017 h 2094302"/>
              <a:gd name="connsiteX13" fmla="*/ 3730355 w 7500395"/>
              <a:gd name="connsiteY13" fmla="*/ 2001694 h 2094302"/>
              <a:gd name="connsiteX14" fmla="*/ 4153658 w 7500395"/>
              <a:gd name="connsiteY14" fmla="*/ 1723868 h 2094302"/>
              <a:gd name="connsiteX15" fmla="*/ 4338853 w 7500395"/>
              <a:gd name="connsiteY15" fmla="*/ 1194676 h 2094302"/>
              <a:gd name="connsiteX16" fmla="*/ 4643102 w 7500395"/>
              <a:gd name="connsiteY16" fmla="*/ 996228 h 2094302"/>
              <a:gd name="connsiteX17" fmla="*/ 4775384 w 7500395"/>
              <a:gd name="connsiteY17" fmla="*/ 480266 h 2094302"/>
              <a:gd name="connsiteX18" fmla="*/ 4934123 w 7500395"/>
              <a:gd name="connsiteY18" fmla="*/ 56912 h 2094302"/>
              <a:gd name="connsiteX19" fmla="*/ 5145774 w 7500395"/>
              <a:gd name="connsiteY19" fmla="*/ 705173 h 2094302"/>
              <a:gd name="connsiteX20" fmla="*/ 5397110 w 7500395"/>
              <a:gd name="connsiteY20" fmla="*/ 215670 h 2094302"/>
              <a:gd name="connsiteX21" fmla="*/ 5450023 w 7500395"/>
              <a:gd name="connsiteY21" fmla="*/ 996228 h 2094302"/>
              <a:gd name="connsiteX22" fmla="*/ 5621989 w 7500395"/>
              <a:gd name="connsiteY22" fmla="*/ 1551880 h 2094302"/>
              <a:gd name="connsiteX23" fmla="*/ 5846869 w 7500395"/>
              <a:gd name="connsiteY23" fmla="*/ 1895855 h 2094302"/>
              <a:gd name="connsiteX24" fmla="*/ 6098205 w 7500395"/>
              <a:gd name="connsiteY24" fmla="*/ 1194676 h 2094302"/>
              <a:gd name="connsiteX25" fmla="*/ 6534736 w 7500395"/>
              <a:gd name="connsiteY25" fmla="*/ 1882625 h 2094302"/>
              <a:gd name="connsiteX26" fmla="*/ 7050636 w 7500395"/>
              <a:gd name="connsiteY26" fmla="*/ 440577 h 2094302"/>
              <a:gd name="connsiteX27" fmla="*/ 7500395 w 7500395"/>
              <a:gd name="connsiteY27" fmla="*/ 2094302 h 2094302"/>
              <a:gd name="connsiteX0" fmla="*/ 0 w 7500395"/>
              <a:gd name="connsiteY0" fmla="*/ 2089032 h 2089032"/>
              <a:gd name="connsiteX1" fmla="*/ 277793 w 7500395"/>
              <a:gd name="connsiteY1" fmla="*/ 1771517 h 2089032"/>
              <a:gd name="connsiteX2" fmla="*/ 396847 w 7500395"/>
              <a:gd name="connsiteY2" fmla="*/ 1520151 h 2089032"/>
              <a:gd name="connsiteX3" fmla="*/ 648183 w 7500395"/>
              <a:gd name="connsiteY3" fmla="*/ 1427542 h 2089032"/>
              <a:gd name="connsiteX4" fmla="*/ 727552 w 7500395"/>
              <a:gd name="connsiteY4" fmla="*/ 1017418 h 2089032"/>
              <a:gd name="connsiteX5" fmla="*/ 992116 w 7500395"/>
              <a:gd name="connsiteY5" fmla="*/ 1890585 h 2089032"/>
              <a:gd name="connsiteX6" fmla="*/ 1190539 w 7500395"/>
              <a:gd name="connsiteY6" fmla="*/ 1718598 h 2089032"/>
              <a:gd name="connsiteX7" fmla="*/ 1283137 w 7500395"/>
              <a:gd name="connsiteY7" fmla="*/ 1334933 h 2089032"/>
              <a:gd name="connsiteX8" fmla="*/ 1574157 w 7500395"/>
              <a:gd name="connsiteY8" fmla="*/ 779282 h 2089032"/>
              <a:gd name="connsiteX9" fmla="*/ 1918091 w 7500395"/>
              <a:gd name="connsiteY9" fmla="*/ 157481 h 2089032"/>
              <a:gd name="connsiteX10" fmla="*/ 2708263 w 7500395"/>
              <a:gd name="connsiteY10" fmla="*/ 90293 h 2089032"/>
              <a:gd name="connsiteX11" fmla="*/ 3161867 w 7500395"/>
              <a:gd name="connsiteY11" fmla="*/ 1263588 h 2089032"/>
              <a:gd name="connsiteX12" fmla="*/ 3426107 w 7500395"/>
              <a:gd name="connsiteY12" fmla="*/ 1784747 h 2089032"/>
              <a:gd name="connsiteX13" fmla="*/ 3730355 w 7500395"/>
              <a:gd name="connsiteY13" fmla="*/ 1996424 h 2089032"/>
              <a:gd name="connsiteX14" fmla="*/ 4153658 w 7500395"/>
              <a:gd name="connsiteY14" fmla="*/ 1718598 h 2089032"/>
              <a:gd name="connsiteX15" fmla="*/ 4338853 w 7500395"/>
              <a:gd name="connsiteY15" fmla="*/ 1189406 h 2089032"/>
              <a:gd name="connsiteX16" fmla="*/ 4643102 w 7500395"/>
              <a:gd name="connsiteY16" fmla="*/ 990958 h 2089032"/>
              <a:gd name="connsiteX17" fmla="*/ 4775384 w 7500395"/>
              <a:gd name="connsiteY17" fmla="*/ 474996 h 2089032"/>
              <a:gd name="connsiteX18" fmla="*/ 4934123 w 7500395"/>
              <a:gd name="connsiteY18" fmla="*/ 51642 h 2089032"/>
              <a:gd name="connsiteX19" fmla="*/ 5145774 w 7500395"/>
              <a:gd name="connsiteY19" fmla="*/ 699903 h 2089032"/>
              <a:gd name="connsiteX20" fmla="*/ 5397110 w 7500395"/>
              <a:gd name="connsiteY20" fmla="*/ 210400 h 2089032"/>
              <a:gd name="connsiteX21" fmla="*/ 5450023 w 7500395"/>
              <a:gd name="connsiteY21" fmla="*/ 990958 h 2089032"/>
              <a:gd name="connsiteX22" fmla="*/ 5621989 w 7500395"/>
              <a:gd name="connsiteY22" fmla="*/ 1546610 h 2089032"/>
              <a:gd name="connsiteX23" fmla="*/ 5846869 w 7500395"/>
              <a:gd name="connsiteY23" fmla="*/ 1890585 h 2089032"/>
              <a:gd name="connsiteX24" fmla="*/ 6098205 w 7500395"/>
              <a:gd name="connsiteY24" fmla="*/ 1189406 h 2089032"/>
              <a:gd name="connsiteX25" fmla="*/ 6534736 w 7500395"/>
              <a:gd name="connsiteY25" fmla="*/ 1877355 h 2089032"/>
              <a:gd name="connsiteX26" fmla="*/ 7050636 w 7500395"/>
              <a:gd name="connsiteY26" fmla="*/ 435307 h 2089032"/>
              <a:gd name="connsiteX27" fmla="*/ 7500395 w 7500395"/>
              <a:gd name="connsiteY27" fmla="*/ 2089032 h 2089032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574157 w 7500395"/>
              <a:gd name="connsiteY8" fmla="*/ 730810 h 2040560"/>
              <a:gd name="connsiteX9" fmla="*/ 2246319 w 7500395"/>
              <a:gd name="connsiteY9" fmla="*/ 465732 h 2040560"/>
              <a:gd name="connsiteX10" fmla="*/ 2708263 w 7500395"/>
              <a:gd name="connsiteY10" fmla="*/ 41821 h 2040560"/>
              <a:gd name="connsiteX11" fmla="*/ 3161867 w 7500395"/>
              <a:gd name="connsiteY11" fmla="*/ 1215116 h 2040560"/>
              <a:gd name="connsiteX12" fmla="*/ 3426107 w 7500395"/>
              <a:gd name="connsiteY12" fmla="*/ 1736275 h 2040560"/>
              <a:gd name="connsiteX13" fmla="*/ 3730355 w 7500395"/>
              <a:gd name="connsiteY13" fmla="*/ 1947952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631240 w 7500395"/>
              <a:gd name="connsiteY8" fmla="*/ 816424 h 2040560"/>
              <a:gd name="connsiteX9" fmla="*/ 2246319 w 7500395"/>
              <a:gd name="connsiteY9" fmla="*/ 465732 h 2040560"/>
              <a:gd name="connsiteX10" fmla="*/ 2708263 w 7500395"/>
              <a:gd name="connsiteY10" fmla="*/ 41821 h 2040560"/>
              <a:gd name="connsiteX11" fmla="*/ 3161867 w 7500395"/>
              <a:gd name="connsiteY11" fmla="*/ 1215116 h 2040560"/>
              <a:gd name="connsiteX12" fmla="*/ 3426107 w 7500395"/>
              <a:gd name="connsiteY12" fmla="*/ 1736275 h 2040560"/>
              <a:gd name="connsiteX13" fmla="*/ 3730355 w 7500395"/>
              <a:gd name="connsiteY13" fmla="*/ 1947952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90644 h 2090644"/>
              <a:gd name="connsiteX1" fmla="*/ 277793 w 7500395"/>
              <a:gd name="connsiteY1" fmla="*/ 1773129 h 2090644"/>
              <a:gd name="connsiteX2" fmla="*/ 396847 w 7500395"/>
              <a:gd name="connsiteY2" fmla="*/ 1521763 h 2090644"/>
              <a:gd name="connsiteX3" fmla="*/ 648183 w 7500395"/>
              <a:gd name="connsiteY3" fmla="*/ 1429154 h 2090644"/>
              <a:gd name="connsiteX4" fmla="*/ 727552 w 7500395"/>
              <a:gd name="connsiteY4" fmla="*/ 1019030 h 2090644"/>
              <a:gd name="connsiteX5" fmla="*/ 992116 w 7500395"/>
              <a:gd name="connsiteY5" fmla="*/ 1892197 h 2090644"/>
              <a:gd name="connsiteX6" fmla="*/ 1190539 w 7500395"/>
              <a:gd name="connsiteY6" fmla="*/ 1720210 h 2090644"/>
              <a:gd name="connsiteX7" fmla="*/ 1283137 w 7500395"/>
              <a:gd name="connsiteY7" fmla="*/ 1336545 h 2090644"/>
              <a:gd name="connsiteX8" fmla="*/ 1631240 w 7500395"/>
              <a:gd name="connsiteY8" fmla="*/ 866508 h 2090644"/>
              <a:gd name="connsiteX9" fmla="*/ 2246319 w 7500395"/>
              <a:gd name="connsiteY9" fmla="*/ 515816 h 2090644"/>
              <a:gd name="connsiteX10" fmla="*/ 3193469 w 7500395"/>
              <a:gd name="connsiteY10" fmla="*/ 20560 h 2090644"/>
              <a:gd name="connsiteX11" fmla="*/ 3161867 w 7500395"/>
              <a:gd name="connsiteY11" fmla="*/ 1265200 h 2090644"/>
              <a:gd name="connsiteX12" fmla="*/ 3426107 w 7500395"/>
              <a:gd name="connsiteY12" fmla="*/ 1786359 h 2090644"/>
              <a:gd name="connsiteX13" fmla="*/ 3730355 w 7500395"/>
              <a:gd name="connsiteY13" fmla="*/ 1998036 h 2090644"/>
              <a:gd name="connsiteX14" fmla="*/ 4153658 w 7500395"/>
              <a:gd name="connsiteY14" fmla="*/ 1720210 h 2090644"/>
              <a:gd name="connsiteX15" fmla="*/ 4338853 w 7500395"/>
              <a:gd name="connsiteY15" fmla="*/ 1191018 h 2090644"/>
              <a:gd name="connsiteX16" fmla="*/ 4643102 w 7500395"/>
              <a:gd name="connsiteY16" fmla="*/ 992570 h 2090644"/>
              <a:gd name="connsiteX17" fmla="*/ 4775384 w 7500395"/>
              <a:gd name="connsiteY17" fmla="*/ 476608 h 2090644"/>
              <a:gd name="connsiteX18" fmla="*/ 4934123 w 7500395"/>
              <a:gd name="connsiteY18" fmla="*/ 53254 h 2090644"/>
              <a:gd name="connsiteX19" fmla="*/ 5145774 w 7500395"/>
              <a:gd name="connsiteY19" fmla="*/ 701515 h 2090644"/>
              <a:gd name="connsiteX20" fmla="*/ 5397110 w 7500395"/>
              <a:gd name="connsiteY20" fmla="*/ 212012 h 2090644"/>
              <a:gd name="connsiteX21" fmla="*/ 5450023 w 7500395"/>
              <a:gd name="connsiteY21" fmla="*/ 992570 h 2090644"/>
              <a:gd name="connsiteX22" fmla="*/ 5621989 w 7500395"/>
              <a:gd name="connsiteY22" fmla="*/ 1548222 h 2090644"/>
              <a:gd name="connsiteX23" fmla="*/ 5846869 w 7500395"/>
              <a:gd name="connsiteY23" fmla="*/ 1892197 h 2090644"/>
              <a:gd name="connsiteX24" fmla="*/ 6098205 w 7500395"/>
              <a:gd name="connsiteY24" fmla="*/ 1191018 h 2090644"/>
              <a:gd name="connsiteX25" fmla="*/ 6534736 w 7500395"/>
              <a:gd name="connsiteY25" fmla="*/ 1878967 h 2090644"/>
              <a:gd name="connsiteX26" fmla="*/ 7050636 w 7500395"/>
              <a:gd name="connsiteY26" fmla="*/ 436919 h 2090644"/>
              <a:gd name="connsiteX27" fmla="*/ 7500395 w 7500395"/>
              <a:gd name="connsiteY27" fmla="*/ 2090644 h 2090644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426107 w 7500395"/>
              <a:gd name="connsiteY12" fmla="*/ 1782653 h 2086938"/>
              <a:gd name="connsiteX13" fmla="*/ 3730355 w 7500395"/>
              <a:gd name="connsiteY13" fmla="*/ 1994330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568814 w 7500395"/>
              <a:gd name="connsiteY12" fmla="*/ 1711309 h 2086938"/>
              <a:gd name="connsiteX13" fmla="*/ 3730355 w 7500395"/>
              <a:gd name="connsiteY13" fmla="*/ 1994330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568814 w 7500395"/>
              <a:gd name="connsiteY12" fmla="*/ 1711309 h 2086938"/>
              <a:gd name="connsiteX13" fmla="*/ 3801709 w 7500395"/>
              <a:gd name="connsiteY13" fmla="*/ 1951523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73044 h 2073044"/>
              <a:gd name="connsiteX1" fmla="*/ 277793 w 7500395"/>
              <a:gd name="connsiteY1" fmla="*/ 1755529 h 2073044"/>
              <a:gd name="connsiteX2" fmla="*/ 396847 w 7500395"/>
              <a:gd name="connsiteY2" fmla="*/ 1504163 h 2073044"/>
              <a:gd name="connsiteX3" fmla="*/ 648183 w 7500395"/>
              <a:gd name="connsiteY3" fmla="*/ 1411554 h 2073044"/>
              <a:gd name="connsiteX4" fmla="*/ 727552 w 7500395"/>
              <a:gd name="connsiteY4" fmla="*/ 1001430 h 2073044"/>
              <a:gd name="connsiteX5" fmla="*/ 992116 w 7500395"/>
              <a:gd name="connsiteY5" fmla="*/ 1874597 h 2073044"/>
              <a:gd name="connsiteX6" fmla="*/ 1190539 w 7500395"/>
              <a:gd name="connsiteY6" fmla="*/ 1702610 h 2073044"/>
              <a:gd name="connsiteX7" fmla="*/ 1283137 w 7500395"/>
              <a:gd name="connsiteY7" fmla="*/ 1318945 h 2073044"/>
              <a:gd name="connsiteX8" fmla="*/ 1631240 w 7500395"/>
              <a:gd name="connsiteY8" fmla="*/ 848908 h 2073044"/>
              <a:gd name="connsiteX9" fmla="*/ 2246319 w 7500395"/>
              <a:gd name="connsiteY9" fmla="*/ 498216 h 2073044"/>
              <a:gd name="connsiteX10" fmla="*/ 3150656 w 7500395"/>
              <a:gd name="connsiteY10" fmla="*/ 17229 h 2073044"/>
              <a:gd name="connsiteX11" fmla="*/ 3404470 w 7500395"/>
              <a:gd name="connsiteY11" fmla="*/ 1161987 h 2073044"/>
              <a:gd name="connsiteX12" fmla="*/ 3568814 w 7500395"/>
              <a:gd name="connsiteY12" fmla="*/ 1697415 h 2073044"/>
              <a:gd name="connsiteX13" fmla="*/ 3801709 w 7500395"/>
              <a:gd name="connsiteY13" fmla="*/ 1937629 h 2073044"/>
              <a:gd name="connsiteX14" fmla="*/ 4153658 w 7500395"/>
              <a:gd name="connsiteY14" fmla="*/ 1702610 h 2073044"/>
              <a:gd name="connsiteX15" fmla="*/ 4338853 w 7500395"/>
              <a:gd name="connsiteY15" fmla="*/ 1173418 h 2073044"/>
              <a:gd name="connsiteX16" fmla="*/ 4643102 w 7500395"/>
              <a:gd name="connsiteY16" fmla="*/ 974970 h 2073044"/>
              <a:gd name="connsiteX17" fmla="*/ 4775384 w 7500395"/>
              <a:gd name="connsiteY17" fmla="*/ 459008 h 2073044"/>
              <a:gd name="connsiteX18" fmla="*/ 4934123 w 7500395"/>
              <a:gd name="connsiteY18" fmla="*/ 35654 h 2073044"/>
              <a:gd name="connsiteX19" fmla="*/ 5145774 w 7500395"/>
              <a:gd name="connsiteY19" fmla="*/ 683915 h 2073044"/>
              <a:gd name="connsiteX20" fmla="*/ 5397110 w 7500395"/>
              <a:gd name="connsiteY20" fmla="*/ 194412 h 2073044"/>
              <a:gd name="connsiteX21" fmla="*/ 5450023 w 7500395"/>
              <a:gd name="connsiteY21" fmla="*/ 974970 h 2073044"/>
              <a:gd name="connsiteX22" fmla="*/ 5621989 w 7500395"/>
              <a:gd name="connsiteY22" fmla="*/ 1530622 h 2073044"/>
              <a:gd name="connsiteX23" fmla="*/ 5846869 w 7500395"/>
              <a:gd name="connsiteY23" fmla="*/ 1874597 h 2073044"/>
              <a:gd name="connsiteX24" fmla="*/ 6098205 w 7500395"/>
              <a:gd name="connsiteY24" fmla="*/ 1173418 h 2073044"/>
              <a:gd name="connsiteX25" fmla="*/ 6534736 w 7500395"/>
              <a:gd name="connsiteY25" fmla="*/ 1861367 h 2073044"/>
              <a:gd name="connsiteX26" fmla="*/ 7050636 w 7500395"/>
              <a:gd name="connsiteY26" fmla="*/ 419319 h 2073044"/>
              <a:gd name="connsiteX27" fmla="*/ 7500395 w 7500395"/>
              <a:gd name="connsiteY27" fmla="*/ 2073044 h 2073044"/>
              <a:gd name="connsiteX0" fmla="*/ 0 w 7500395"/>
              <a:gd name="connsiteY0" fmla="*/ 2074716 h 2074716"/>
              <a:gd name="connsiteX1" fmla="*/ 277793 w 7500395"/>
              <a:gd name="connsiteY1" fmla="*/ 1757201 h 2074716"/>
              <a:gd name="connsiteX2" fmla="*/ 396847 w 7500395"/>
              <a:gd name="connsiteY2" fmla="*/ 1505835 h 2074716"/>
              <a:gd name="connsiteX3" fmla="*/ 648183 w 7500395"/>
              <a:gd name="connsiteY3" fmla="*/ 1413226 h 2074716"/>
              <a:gd name="connsiteX4" fmla="*/ 727552 w 7500395"/>
              <a:gd name="connsiteY4" fmla="*/ 1003102 h 2074716"/>
              <a:gd name="connsiteX5" fmla="*/ 992116 w 7500395"/>
              <a:gd name="connsiteY5" fmla="*/ 1876269 h 2074716"/>
              <a:gd name="connsiteX6" fmla="*/ 1190539 w 7500395"/>
              <a:gd name="connsiteY6" fmla="*/ 1704282 h 2074716"/>
              <a:gd name="connsiteX7" fmla="*/ 1283137 w 7500395"/>
              <a:gd name="connsiteY7" fmla="*/ 1320617 h 2074716"/>
              <a:gd name="connsiteX8" fmla="*/ 1731135 w 7500395"/>
              <a:gd name="connsiteY8" fmla="*/ 1150227 h 2074716"/>
              <a:gd name="connsiteX9" fmla="*/ 2246319 w 7500395"/>
              <a:gd name="connsiteY9" fmla="*/ 499888 h 2074716"/>
              <a:gd name="connsiteX10" fmla="*/ 3150656 w 7500395"/>
              <a:gd name="connsiteY10" fmla="*/ 18901 h 2074716"/>
              <a:gd name="connsiteX11" fmla="*/ 3404470 w 7500395"/>
              <a:gd name="connsiteY11" fmla="*/ 1163659 h 2074716"/>
              <a:gd name="connsiteX12" fmla="*/ 3568814 w 7500395"/>
              <a:gd name="connsiteY12" fmla="*/ 1699087 h 2074716"/>
              <a:gd name="connsiteX13" fmla="*/ 3801709 w 7500395"/>
              <a:gd name="connsiteY13" fmla="*/ 1939301 h 2074716"/>
              <a:gd name="connsiteX14" fmla="*/ 4153658 w 7500395"/>
              <a:gd name="connsiteY14" fmla="*/ 1704282 h 2074716"/>
              <a:gd name="connsiteX15" fmla="*/ 4338853 w 7500395"/>
              <a:gd name="connsiteY15" fmla="*/ 1175090 h 2074716"/>
              <a:gd name="connsiteX16" fmla="*/ 4643102 w 7500395"/>
              <a:gd name="connsiteY16" fmla="*/ 976642 h 2074716"/>
              <a:gd name="connsiteX17" fmla="*/ 4775384 w 7500395"/>
              <a:gd name="connsiteY17" fmla="*/ 460680 h 2074716"/>
              <a:gd name="connsiteX18" fmla="*/ 4934123 w 7500395"/>
              <a:gd name="connsiteY18" fmla="*/ 37326 h 2074716"/>
              <a:gd name="connsiteX19" fmla="*/ 5145774 w 7500395"/>
              <a:gd name="connsiteY19" fmla="*/ 685587 h 2074716"/>
              <a:gd name="connsiteX20" fmla="*/ 5397110 w 7500395"/>
              <a:gd name="connsiteY20" fmla="*/ 196084 h 2074716"/>
              <a:gd name="connsiteX21" fmla="*/ 5450023 w 7500395"/>
              <a:gd name="connsiteY21" fmla="*/ 976642 h 2074716"/>
              <a:gd name="connsiteX22" fmla="*/ 5621989 w 7500395"/>
              <a:gd name="connsiteY22" fmla="*/ 1532294 h 2074716"/>
              <a:gd name="connsiteX23" fmla="*/ 5846869 w 7500395"/>
              <a:gd name="connsiteY23" fmla="*/ 1876269 h 2074716"/>
              <a:gd name="connsiteX24" fmla="*/ 6098205 w 7500395"/>
              <a:gd name="connsiteY24" fmla="*/ 1175090 h 2074716"/>
              <a:gd name="connsiteX25" fmla="*/ 6534736 w 7500395"/>
              <a:gd name="connsiteY25" fmla="*/ 1863039 h 2074716"/>
              <a:gd name="connsiteX26" fmla="*/ 7050636 w 7500395"/>
              <a:gd name="connsiteY26" fmla="*/ 420991 h 2074716"/>
              <a:gd name="connsiteX27" fmla="*/ 7500395 w 7500395"/>
              <a:gd name="connsiteY27" fmla="*/ 2074716 h 2074716"/>
              <a:gd name="connsiteX0" fmla="*/ 0 w 7500395"/>
              <a:gd name="connsiteY0" fmla="*/ 2144018 h 2144018"/>
              <a:gd name="connsiteX1" fmla="*/ 277793 w 7500395"/>
              <a:gd name="connsiteY1" fmla="*/ 1826503 h 2144018"/>
              <a:gd name="connsiteX2" fmla="*/ 396847 w 7500395"/>
              <a:gd name="connsiteY2" fmla="*/ 1575137 h 2144018"/>
              <a:gd name="connsiteX3" fmla="*/ 648183 w 7500395"/>
              <a:gd name="connsiteY3" fmla="*/ 1482528 h 2144018"/>
              <a:gd name="connsiteX4" fmla="*/ 727552 w 7500395"/>
              <a:gd name="connsiteY4" fmla="*/ 1072404 h 2144018"/>
              <a:gd name="connsiteX5" fmla="*/ 992116 w 7500395"/>
              <a:gd name="connsiteY5" fmla="*/ 1945571 h 2144018"/>
              <a:gd name="connsiteX6" fmla="*/ 1190539 w 7500395"/>
              <a:gd name="connsiteY6" fmla="*/ 1773584 h 2144018"/>
              <a:gd name="connsiteX7" fmla="*/ 1283137 w 7500395"/>
              <a:gd name="connsiteY7" fmla="*/ 1389919 h 2144018"/>
              <a:gd name="connsiteX8" fmla="*/ 1731135 w 7500395"/>
              <a:gd name="connsiteY8" fmla="*/ 1219529 h 2144018"/>
              <a:gd name="connsiteX9" fmla="*/ 2246319 w 7500395"/>
              <a:gd name="connsiteY9" fmla="*/ 569190 h 2144018"/>
              <a:gd name="connsiteX10" fmla="*/ 3421800 w 7500395"/>
              <a:gd name="connsiteY10" fmla="*/ 16858 h 2144018"/>
              <a:gd name="connsiteX11" fmla="*/ 3404470 w 7500395"/>
              <a:gd name="connsiteY11" fmla="*/ 1232961 h 2144018"/>
              <a:gd name="connsiteX12" fmla="*/ 3568814 w 7500395"/>
              <a:gd name="connsiteY12" fmla="*/ 1768389 h 2144018"/>
              <a:gd name="connsiteX13" fmla="*/ 3801709 w 7500395"/>
              <a:gd name="connsiteY13" fmla="*/ 2008603 h 2144018"/>
              <a:gd name="connsiteX14" fmla="*/ 4153658 w 7500395"/>
              <a:gd name="connsiteY14" fmla="*/ 1773584 h 2144018"/>
              <a:gd name="connsiteX15" fmla="*/ 4338853 w 7500395"/>
              <a:gd name="connsiteY15" fmla="*/ 1244392 h 2144018"/>
              <a:gd name="connsiteX16" fmla="*/ 4643102 w 7500395"/>
              <a:gd name="connsiteY16" fmla="*/ 1045944 h 2144018"/>
              <a:gd name="connsiteX17" fmla="*/ 4775384 w 7500395"/>
              <a:gd name="connsiteY17" fmla="*/ 529982 h 2144018"/>
              <a:gd name="connsiteX18" fmla="*/ 4934123 w 7500395"/>
              <a:gd name="connsiteY18" fmla="*/ 106628 h 2144018"/>
              <a:gd name="connsiteX19" fmla="*/ 5145774 w 7500395"/>
              <a:gd name="connsiteY19" fmla="*/ 754889 h 2144018"/>
              <a:gd name="connsiteX20" fmla="*/ 5397110 w 7500395"/>
              <a:gd name="connsiteY20" fmla="*/ 265386 h 2144018"/>
              <a:gd name="connsiteX21" fmla="*/ 5450023 w 7500395"/>
              <a:gd name="connsiteY21" fmla="*/ 1045944 h 2144018"/>
              <a:gd name="connsiteX22" fmla="*/ 5621989 w 7500395"/>
              <a:gd name="connsiteY22" fmla="*/ 1601596 h 2144018"/>
              <a:gd name="connsiteX23" fmla="*/ 5846869 w 7500395"/>
              <a:gd name="connsiteY23" fmla="*/ 1945571 h 2144018"/>
              <a:gd name="connsiteX24" fmla="*/ 6098205 w 7500395"/>
              <a:gd name="connsiteY24" fmla="*/ 1244392 h 2144018"/>
              <a:gd name="connsiteX25" fmla="*/ 6534736 w 7500395"/>
              <a:gd name="connsiteY25" fmla="*/ 1932341 h 2144018"/>
              <a:gd name="connsiteX26" fmla="*/ 7050636 w 7500395"/>
              <a:gd name="connsiteY26" fmla="*/ 490293 h 2144018"/>
              <a:gd name="connsiteX27" fmla="*/ 7500395 w 7500395"/>
              <a:gd name="connsiteY27" fmla="*/ 2144018 h 2144018"/>
              <a:gd name="connsiteX0" fmla="*/ 0 w 7500395"/>
              <a:gd name="connsiteY0" fmla="*/ 2140006 h 2140006"/>
              <a:gd name="connsiteX1" fmla="*/ 277793 w 7500395"/>
              <a:gd name="connsiteY1" fmla="*/ 1822491 h 2140006"/>
              <a:gd name="connsiteX2" fmla="*/ 396847 w 7500395"/>
              <a:gd name="connsiteY2" fmla="*/ 1571125 h 2140006"/>
              <a:gd name="connsiteX3" fmla="*/ 648183 w 7500395"/>
              <a:gd name="connsiteY3" fmla="*/ 1478516 h 2140006"/>
              <a:gd name="connsiteX4" fmla="*/ 727552 w 7500395"/>
              <a:gd name="connsiteY4" fmla="*/ 1068392 h 2140006"/>
              <a:gd name="connsiteX5" fmla="*/ 992116 w 7500395"/>
              <a:gd name="connsiteY5" fmla="*/ 1941559 h 2140006"/>
              <a:gd name="connsiteX6" fmla="*/ 1190539 w 7500395"/>
              <a:gd name="connsiteY6" fmla="*/ 1769572 h 2140006"/>
              <a:gd name="connsiteX7" fmla="*/ 1283137 w 7500395"/>
              <a:gd name="connsiteY7" fmla="*/ 1385907 h 2140006"/>
              <a:gd name="connsiteX8" fmla="*/ 1731135 w 7500395"/>
              <a:gd name="connsiteY8" fmla="*/ 1215517 h 2140006"/>
              <a:gd name="connsiteX9" fmla="*/ 2246319 w 7500395"/>
              <a:gd name="connsiteY9" fmla="*/ 565178 h 2140006"/>
              <a:gd name="connsiteX10" fmla="*/ 3421800 w 7500395"/>
              <a:gd name="connsiteY10" fmla="*/ 12846 h 2140006"/>
              <a:gd name="connsiteX11" fmla="*/ 3547177 w 7500395"/>
              <a:gd name="connsiteY11" fmla="*/ 1129066 h 2140006"/>
              <a:gd name="connsiteX12" fmla="*/ 3568814 w 7500395"/>
              <a:gd name="connsiteY12" fmla="*/ 1764377 h 2140006"/>
              <a:gd name="connsiteX13" fmla="*/ 3801709 w 7500395"/>
              <a:gd name="connsiteY13" fmla="*/ 2004591 h 2140006"/>
              <a:gd name="connsiteX14" fmla="*/ 4153658 w 7500395"/>
              <a:gd name="connsiteY14" fmla="*/ 1769572 h 2140006"/>
              <a:gd name="connsiteX15" fmla="*/ 4338853 w 7500395"/>
              <a:gd name="connsiteY15" fmla="*/ 1240380 h 2140006"/>
              <a:gd name="connsiteX16" fmla="*/ 4643102 w 7500395"/>
              <a:gd name="connsiteY16" fmla="*/ 1041932 h 2140006"/>
              <a:gd name="connsiteX17" fmla="*/ 4775384 w 7500395"/>
              <a:gd name="connsiteY17" fmla="*/ 525970 h 2140006"/>
              <a:gd name="connsiteX18" fmla="*/ 4934123 w 7500395"/>
              <a:gd name="connsiteY18" fmla="*/ 102616 h 2140006"/>
              <a:gd name="connsiteX19" fmla="*/ 5145774 w 7500395"/>
              <a:gd name="connsiteY19" fmla="*/ 750877 h 2140006"/>
              <a:gd name="connsiteX20" fmla="*/ 5397110 w 7500395"/>
              <a:gd name="connsiteY20" fmla="*/ 261374 h 2140006"/>
              <a:gd name="connsiteX21" fmla="*/ 5450023 w 7500395"/>
              <a:gd name="connsiteY21" fmla="*/ 1041932 h 2140006"/>
              <a:gd name="connsiteX22" fmla="*/ 5621989 w 7500395"/>
              <a:gd name="connsiteY22" fmla="*/ 1597584 h 2140006"/>
              <a:gd name="connsiteX23" fmla="*/ 5846869 w 7500395"/>
              <a:gd name="connsiteY23" fmla="*/ 1941559 h 2140006"/>
              <a:gd name="connsiteX24" fmla="*/ 6098205 w 7500395"/>
              <a:gd name="connsiteY24" fmla="*/ 1240380 h 2140006"/>
              <a:gd name="connsiteX25" fmla="*/ 6534736 w 7500395"/>
              <a:gd name="connsiteY25" fmla="*/ 1928329 h 2140006"/>
              <a:gd name="connsiteX26" fmla="*/ 7050636 w 7500395"/>
              <a:gd name="connsiteY26" fmla="*/ 486281 h 2140006"/>
              <a:gd name="connsiteX27" fmla="*/ 7500395 w 7500395"/>
              <a:gd name="connsiteY27" fmla="*/ 2140006 h 2140006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731135 w 7500395"/>
              <a:gd name="connsiteY8" fmla="*/ 1116071 h 2040560"/>
              <a:gd name="connsiteX9" fmla="*/ 2246319 w 7500395"/>
              <a:gd name="connsiteY9" fmla="*/ 465732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709113 w 7500395"/>
              <a:gd name="connsiteY9" fmla="*/ 657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2024212 w 7500395"/>
              <a:gd name="connsiteY8" fmla="*/ 1018378 h 2040560"/>
              <a:gd name="connsiteX9" fmla="*/ 2709113 w 7500395"/>
              <a:gd name="connsiteY9" fmla="*/ 657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606959 w 7500395"/>
              <a:gd name="connsiteY7" fmla="*/ 1227845 h 2040560"/>
              <a:gd name="connsiteX8" fmla="*/ 2024212 w 7500395"/>
              <a:gd name="connsiteY8" fmla="*/ 1018378 h 2040560"/>
              <a:gd name="connsiteX9" fmla="*/ 2709113 w 7500395"/>
              <a:gd name="connsiteY9" fmla="*/ 657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2024212 w 7500395"/>
              <a:gd name="connsiteY7" fmla="*/ 1018378 h 2040560"/>
              <a:gd name="connsiteX8" fmla="*/ 2709113 w 7500395"/>
              <a:gd name="connsiteY8" fmla="*/ 657148 h 2040560"/>
              <a:gd name="connsiteX9" fmla="*/ 3293363 w 7500395"/>
              <a:gd name="connsiteY9" fmla="*/ 241585 h 2040560"/>
              <a:gd name="connsiteX10" fmla="*/ 3547177 w 7500395"/>
              <a:gd name="connsiteY10" fmla="*/ 1029620 h 2040560"/>
              <a:gd name="connsiteX11" fmla="*/ 3640168 w 7500395"/>
              <a:gd name="connsiteY11" fmla="*/ 1622124 h 2040560"/>
              <a:gd name="connsiteX12" fmla="*/ 3801709 w 7500395"/>
              <a:gd name="connsiteY12" fmla="*/ 1905145 h 2040560"/>
              <a:gd name="connsiteX13" fmla="*/ 4153658 w 7500395"/>
              <a:gd name="connsiteY13" fmla="*/ 1670126 h 2040560"/>
              <a:gd name="connsiteX14" fmla="*/ 4338853 w 7500395"/>
              <a:gd name="connsiteY14" fmla="*/ 1140934 h 2040560"/>
              <a:gd name="connsiteX15" fmla="*/ 4643102 w 7500395"/>
              <a:gd name="connsiteY15" fmla="*/ 942486 h 2040560"/>
              <a:gd name="connsiteX16" fmla="*/ 4775384 w 7500395"/>
              <a:gd name="connsiteY16" fmla="*/ 426524 h 2040560"/>
              <a:gd name="connsiteX17" fmla="*/ 4934123 w 7500395"/>
              <a:gd name="connsiteY17" fmla="*/ 3170 h 2040560"/>
              <a:gd name="connsiteX18" fmla="*/ 5145774 w 7500395"/>
              <a:gd name="connsiteY18" fmla="*/ 651431 h 2040560"/>
              <a:gd name="connsiteX19" fmla="*/ 5397110 w 7500395"/>
              <a:gd name="connsiteY19" fmla="*/ 161928 h 2040560"/>
              <a:gd name="connsiteX20" fmla="*/ 5450023 w 7500395"/>
              <a:gd name="connsiteY20" fmla="*/ 942486 h 2040560"/>
              <a:gd name="connsiteX21" fmla="*/ 5621989 w 7500395"/>
              <a:gd name="connsiteY21" fmla="*/ 1498138 h 2040560"/>
              <a:gd name="connsiteX22" fmla="*/ 5846869 w 7500395"/>
              <a:gd name="connsiteY22" fmla="*/ 1842113 h 2040560"/>
              <a:gd name="connsiteX23" fmla="*/ 6098205 w 7500395"/>
              <a:gd name="connsiteY23" fmla="*/ 1140934 h 2040560"/>
              <a:gd name="connsiteX24" fmla="*/ 6534736 w 7500395"/>
              <a:gd name="connsiteY24" fmla="*/ 1828883 h 2040560"/>
              <a:gd name="connsiteX25" fmla="*/ 7050636 w 7500395"/>
              <a:gd name="connsiteY25" fmla="*/ 386835 h 2040560"/>
              <a:gd name="connsiteX26" fmla="*/ 7500395 w 7500395"/>
              <a:gd name="connsiteY26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190539 w 7500395"/>
              <a:gd name="connsiteY5" fmla="*/ 1670126 h 2040560"/>
              <a:gd name="connsiteX6" fmla="*/ 2024212 w 7500395"/>
              <a:gd name="connsiteY6" fmla="*/ 1018378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679001 w 7500395"/>
              <a:gd name="connsiteY5" fmla="*/ 1162126 h 2040560"/>
              <a:gd name="connsiteX6" fmla="*/ 2024212 w 7500395"/>
              <a:gd name="connsiteY6" fmla="*/ 1018378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679001 w 7500395"/>
              <a:gd name="connsiteY5" fmla="*/ 1162126 h 2040560"/>
              <a:gd name="connsiteX6" fmla="*/ 2102366 w 7500395"/>
              <a:gd name="connsiteY6" fmla="*/ 803455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679001 w 7500395"/>
              <a:gd name="connsiteY5" fmla="*/ 1162126 h 2040560"/>
              <a:gd name="connsiteX6" fmla="*/ 2063289 w 7500395"/>
              <a:gd name="connsiteY6" fmla="*/ 998840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327309 w 7500395"/>
              <a:gd name="connsiteY5" fmla="*/ 1455202 h 2040560"/>
              <a:gd name="connsiteX6" fmla="*/ 2063289 w 7500395"/>
              <a:gd name="connsiteY6" fmla="*/ 998840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327309 w 7500395"/>
              <a:gd name="connsiteY5" fmla="*/ 1455202 h 2040560"/>
              <a:gd name="connsiteX6" fmla="*/ 2082827 w 7500395"/>
              <a:gd name="connsiteY6" fmla="*/ 1057455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679501 w 7500395"/>
              <a:gd name="connsiteY4" fmla="*/ 1763959 h 2040560"/>
              <a:gd name="connsiteX5" fmla="*/ 1327309 w 7500395"/>
              <a:gd name="connsiteY5" fmla="*/ 1455202 h 2040560"/>
              <a:gd name="connsiteX6" fmla="*/ 2082827 w 7500395"/>
              <a:gd name="connsiteY6" fmla="*/ 1057455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862449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199639 w 7500395"/>
              <a:gd name="connsiteY1" fmla="*/ 1723045 h 2040560"/>
              <a:gd name="connsiteX2" fmla="*/ 455462 w 7500395"/>
              <a:gd name="connsiteY2" fmla="*/ 1862449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199639 w 7500395"/>
              <a:gd name="connsiteY1" fmla="*/ 1723045 h 2040560"/>
              <a:gd name="connsiteX2" fmla="*/ 396847 w 7500395"/>
              <a:gd name="connsiteY2" fmla="*/ 1881987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199639 w 7500395"/>
              <a:gd name="connsiteY1" fmla="*/ 1703507 h 2040560"/>
              <a:gd name="connsiteX2" fmla="*/ 396847 w 7500395"/>
              <a:gd name="connsiteY2" fmla="*/ 1881987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271275"/>
              <a:gd name="connsiteX1" fmla="*/ 199639 w 7500395"/>
              <a:gd name="connsiteY1" fmla="*/ 1703507 h 2271275"/>
              <a:gd name="connsiteX2" fmla="*/ 396847 w 7500395"/>
              <a:gd name="connsiteY2" fmla="*/ 1881987 h 2271275"/>
              <a:gd name="connsiteX3" fmla="*/ 679501 w 7500395"/>
              <a:gd name="connsiteY3" fmla="*/ 1763959 h 2271275"/>
              <a:gd name="connsiteX4" fmla="*/ 1327309 w 7500395"/>
              <a:gd name="connsiteY4" fmla="*/ 1455202 h 2271275"/>
              <a:gd name="connsiteX5" fmla="*/ 2082827 w 7500395"/>
              <a:gd name="connsiteY5" fmla="*/ 1057455 h 2271275"/>
              <a:gd name="connsiteX6" fmla="*/ 2709113 w 7500395"/>
              <a:gd name="connsiteY6" fmla="*/ 657148 h 2271275"/>
              <a:gd name="connsiteX7" fmla="*/ 3293363 w 7500395"/>
              <a:gd name="connsiteY7" fmla="*/ 241585 h 2271275"/>
              <a:gd name="connsiteX8" fmla="*/ 3349621 w 7500395"/>
              <a:gd name="connsiteY8" fmla="*/ 2229064 h 2271275"/>
              <a:gd name="connsiteX9" fmla="*/ 3640168 w 7500395"/>
              <a:gd name="connsiteY9" fmla="*/ 1622124 h 2271275"/>
              <a:gd name="connsiteX10" fmla="*/ 3801709 w 7500395"/>
              <a:gd name="connsiteY10" fmla="*/ 1905145 h 2271275"/>
              <a:gd name="connsiteX11" fmla="*/ 4153658 w 7500395"/>
              <a:gd name="connsiteY11" fmla="*/ 1670126 h 2271275"/>
              <a:gd name="connsiteX12" fmla="*/ 4338853 w 7500395"/>
              <a:gd name="connsiteY12" fmla="*/ 1140934 h 2271275"/>
              <a:gd name="connsiteX13" fmla="*/ 4643102 w 7500395"/>
              <a:gd name="connsiteY13" fmla="*/ 942486 h 2271275"/>
              <a:gd name="connsiteX14" fmla="*/ 4775384 w 7500395"/>
              <a:gd name="connsiteY14" fmla="*/ 426524 h 2271275"/>
              <a:gd name="connsiteX15" fmla="*/ 4934123 w 7500395"/>
              <a:gd name="connsiteY15" fmla="*/ 3170 h 2271275"/>
              <a:gd name="connsiteX16" fmla="*/ 5145774 w 7500395"/>
              <a:gd name="connsiteY16" fmla="*/ 651431 h 2271275"/>
              <a:gd name="connsiteX17" fmla="*/ 5397110 w 7500395"/>
              <a:gd name="connsiteY17" fmla="*/ 161928 h 2271275"/>
              <a:gd name="connsiteX18" fmla="*/ 5450023 w 7500395"/>
              <a:gd name="connsiteY18" fmla="*/ 942486 h 2271275"/>
              <a:gd name="connsiteX19" fmla="*/ 5621989 w 7500395"/>
              <a:gd name="connsiteY19" fmla="*/ 1498138 h 2271275"/>
              <a:gd name="connsiteX20" fmla="*/ 5846869 w 7500395"/>
              <a:gd name="connsiteY20" fmla="*/ 1842113 h 2271275"/>
              <a:gd name="connsiteX21" fmla="*/ 6098205 w 7500395"/>
              <a:gd name="connsiteY21" fmla="*/ 1140934 h 2271275"/>
              <a:gd name="connsiteX22" fmla="*/ 6534736 w 7500395"/>
              <a:gd name="connsiteY22" fmla="*/ 1828883 h 2271275"/>
              <a:gd name="connsiteX23" fmla="*/ 7050636 w 7500395"/>
              <a:gd name="connsiteY23" fmla="*/ 386835 h 2271275"/>
              <a:gd name="connsiteX24" fmla="*/ 7500395 w 7500395"/>
              <a:gd name="connsiteY24" fmla="*/ 2040560 h 2271275"/>
              <a:gd name="connsiteX0" fmla="*/ 0 w 7500395"/>
              <a:gd name="connsiteY0" fmla="*/ 2040560 h 2271275"/>
              <a:gd name="connsiteX1" fmla="*/ 199639 w 7500395"/>
              <a:gd name="connsiteY1" fmla="*/ 1703507 h 2271275"/>
              <a:gd name="connsiteX2" fmla="*/ 396847 w 7500395"/>
              <a:gd name="connsiteY2" fmla="*/ 1881987 h 2271275"/>
              <a:gd name="connsiteX3" fmla="*/ 679501 w 7500395"/>
              <a:gd name="connsiteY3" fmla="*/ 1763959 h 2271275"/>
              <a:gd name="connsiteX4" fmla="*/ 1327309 w 7500395"/>
              <a:gd name="connsiteY4" fmla="*/ 1455202 h 2271275"/>
              <a:gd name="connsiteX5" fmla="*/ 2082827 w 7500395"/>
              <a:gd name="connsiteY5" fmla="*/ 1057455 h 2271275"/>
              <a:gd name="connsiteX6" fmla="*/ 2709113 w 7500395"/>
              <a:gd name="connsiteY6" fmla="*/ 657148 h 2271275"/>
              <a:gd name="connsiteX7" fmla="*/ 3293363 w 7500395"/>
              <a:gd name="connsiteY7" fmla="*/ 241585 h 2271275"/>
              <a:gd name="connsiteX8" fmla="*/ 3349621 w 7500395"/>
              <a:gd name="connsiteY8" fmla="*/ 2229064 h 2271275"/>
              <a:gd name="connsiteX9" fmla="*/ 3640168 w 7500395"/>
              <a:gd name="connsiteY9" fmla="*/ 1622124 h 2271275"/>
              <a:gd name="connsiteX10" fmla="*/ 3801709 w 7500395"/>
              <a:gd name="connsiteY10" fmla="*/ 1905145 h 2271275"/>
              <a:gd name="connsiteX11" fmla="*/ 4153658 w 7500395"/>
              <a:gd name="connsiteY11" fmla="*/ 1670126 h 2271275"/>
              <a:gd name="connsiteX12" fmla="*/ 4338853 w 7500395"/>
              <a:gd name="connsiteY12" fmla="*/ 1140934 h 2271275"/>
              <a:gd name="connsiteX13" fmla="*/ 4643102 w 7500395"/>
              <a:gd name="connsiteY13" fmla="*/ 942486 h 2271275"/>
              <a:gd name="connsiteX14" fmla="*/ 4775384 w 7500395"/>
              <a:gd name="connsiteY14" fmla="*/ 426524 h 2271275"/>
              <a:gd name="connsiteX15" fmla="*/ 4934123 w 7500395"/>
              <a:gd name="connsiteY15" fmla="*/ 3170 h 2271275"/>
              <a:gd name="connsiteX16" fmla="*/ 5145774 w 7500395"/>
              <a:gd name="connsiteY16" fmla="*/ 651431 h 2271275"/>
              <a:gd name="connsiteX17" fmla="*/ 5397110 w 7500395"/>
              <a:gd name="connsiteY17" fmla="*/ 161928 h 2271275"/>
              <a:gd name="connsiteX18" fmla="*/ 5450023 w 7500395"/>
              <a:gd name="connsiteY18" fmla="*/ 942486 h 2271275"/>
              <a:gd name="connsiteX19" fmla="*/ 5621989 w 7500395"/>
              <a:gd name="connsiteY19" fmla="*/ 1498138 h 2271275"/>
              <a:gd name="connsiteX20" fmla="*/ 5846869 w 7500395"/>
              <a:gd name="connsiteY20" fmla="*/ 1842113 h 2271275"/>
              <a:gd name="connsiteX21" fmla="*/ 6098205 w 7500395"/>
              <a:gd name="connsiteY21" fmla="*/ 1140934 h 2271275"/>
              <a:gd name="connsiteX22" fmla="*/ 6534736 w 7500395"/>
              <a:gd name="connsiteY22" fmla="*/ 1828883 h 2271275"/>
              <a:gd name="connsiteX23" fmla="*/ 7050636 w 7500395"/>
              <a:gd name="connsiteY23" fmla="*/ 386835 h 2271275"/>
              <a:gd name="connsiteX24" fmla="*/ 7500395 w 7500395"/>
              <a:gd name="connsiteY24" fmla="*/ 2040560 h 2271275"/>
              <a:gd name="connsiteX0" fmla="*/ 0 w 7500395"/>
              <a:gd name="connsiteY0" fmla="*/ 2040560 h 2268559"/>
              <a:gd name="connsiteX1" fmla="*/ 199639 w 7500395"/>
              <a:gd name="connsiteY1" fmla="*/ 1703507 h 2268559"/>
              <a:gd name="connsiteX2" fmla="*/ 396847 w 7500395"/>
              <a:gd name="connsiteY2" fmla="*/ 1881987 h 2268559"/>
              <a:gd name="connsiteX3" fmla="*/ 679501 w 7500395"/>
              <a:gd name="connsiteY3" fmla="*/ 1763959 h 2268559"/>
              <a:gd name="connsiteX4" fmla="*/ 1327309 w 7500395"/>
              <a:gd name="connsiteY4" fmla="*/ 1455202 h 2268559"/>
              <a:gd name="connsiteX5" fmla="*/ 2082827 w 7500395"/>
              <a:gd name="connsiteY5" fmla="*/ 1057455 h 2268559"/>
              <a:gd name="connsiteX6" fmla="*/ 2709113 w 7500395"/>
              <a:gd name="connsiteY6" fmla="*/ 657148 h 2268559"/>
              <a:gd name="connsiteX7" fmla="*/ 3293363 w 7500395"/>
              <a:gd name="connsiteY7" fmla="*/ 298029 h 2268559"/>
              <a:gd name="connsiteX8" fmla="*/ 3349621 w 7500395"/>
              <a:gd name="connsiteY8" fmla="*/ 2229064 h 2268559"/>
              <a:gd name="connsiteX9" fmla="*/ 3640168 w 7500395"/>
              <a:gd name="connsiteY9" fmla="*/ 1622124 h 2268559"/>
              <a:gd name="connsiteX10" fmla="*/ 3801709 w 7500395"/>
              <a:gd name="connsiteY10" fmla="*/ 1905145 h 2268559"/>
              <a:gd name="connsiteX11" fmla="*/ 4153658 w 7500395"/>
              <a:gd name="connsiteY11" fmla="*/ 1670126 h 2268559"/>
              <a:gd name="connsiteX12" fmla="*/ 4338853 w 7500395"/>
              <a:gd name="connsiteY12" fmla="*/ 1140934 h 2268559"/>
              <a:gd name="connsiteX13" fmla="*/ 4643102 w 7500395"/>
              <a:gd name="connsiteY13" fmla="*/ 942486 h 2268559"/>
              <a:gd name="connsiteX14" fmla="*/ 4775384 w 7500395"/>
              <a:gd name="connsiteY14" fmla="*/ 426524 h 2268559"/>
              <a:gd name="connsiteX15" fmla="*/ 4934123 w 7500395"/>
              <a:gd name="connsiteY15" fmla="*/ 3170 h 2268559"/>
              <a:gd name="connsiteX16" fmla="*/ 5145774 w 7500395"/>
              <a:gd name="connsiteY16" fmla="*/ 651431 h 2268559"/>
              <a:gd name="connsiteX17" fmla="*/ 5397110 w 7500395"/>
              <a:gd name="connsiteY17" fmla="*/ 161928 h 2268559"/>
              <a:gd name="connsiteX18" fmla="*/ 5450023 w 7500395"/>
              <a:gd name="connsiteY18" fmla="*/ 942486 h 2268559"/>
              <a:gd name="connsiteX19" fmla="*/ 5621989 w 7500395"/>
              <a:gd name="connsiteY19" fmla="*/ 1498138 h 2268559"/>
              <a:gd name="connsiteX20" fmla="*/ 5846869 w 7500395"/>
              <a:gd name="connsiteY20" fmla="*/ 1842113 h 2268559"/>
              <a:gd name="connsiteX21" fmla="*/ 6098205 w 7500395"/>
              <a:gd name="connsiteY21" fmla="*/ 1140934 h 2268559"/>
              <a:gd name="connsiteX22" fmla="*/ 6534736 w 7500395"/>
              <a:gd name="connsiteY22" fmla="*/ 1828883 h 2268559"/>
              <a:gd name="connsiteX23" fmla="*/ 7050636 w 7500395"/>
              <a:gd name="connsiteY23" fmla="*/ 386835 h 2268559"/>
              <a:gd name="connsiteX24" fmla="*/ 7500395 w 7500395"/>
              <a:gd name="connsiteY24" fmla="*/ 2040560 h 2268559"/>
              <a:gd name="connsiteX0" fmla="*/ 0 w 7500395"/>
              <a:gd name="connsiteY0" fmla="*/ 2040560 h 2146691"/>
              <a:gd name="connsiteX1" fmla="*/ 199639 w 7500395"/>
              <a:gd name="connsiteY1" fmla="*/ 1703507 h 2146691"/>
              <a:gd name="connsiteX2" fmla="*/ 396847 w 7500395"/>
              <a:gd name="connsiteY2" fmla="*/ 1881987 h 2146691"/>
              <a:gd name="connsiteX3" fmla="*/ 679501 w 7500395"/>
              <a:gd name="connsiteY3" fmla="*/ 1763959 h 2146691"/>
              <a:gd name="connsiteX4" fmla="*/ 1327309 w 7500395"/>
              <a:gd name="connsiteY4" fmla="*/ 1455202 h 2146691"/>
              <a:gd name="connsiteX5" fmla="*/ 2082827 w 7500395"/>
              <a:gd name="connsiteY5" fmla="*/ 1057455 h 2146691"/>
              <a:gd name="connsiteX6" fmla="*/ 2709113 w 7500395"/>
              <a:gd name="connsiteY6" fmla="*/ 657148 h 2146691"/>
              <a:gd name="connsiteX7" fmla="*/ 3293363 w 7500395"/>
              <a:gd name="connsiteY7" fmla="*/ 298029 h 2146691"/>
              <a:gd name="connsiteX8" fmla="*/ 3264954 w 7500395"/>
              <a:gd name="connsiteY8" fmla="*/ 2102064 h 2146691"/>
              <a:gd name="connsiteX9" fmla="*/ 3640168 w 7500395"/>
              <a:gd name="connsiteY9" fmla="*/ 1622124 h 2146691"/>
              <a:gd name="connsiteX10" fmla="*/ 3801709 w 7500395"/>
              <a:gd name="connsiteY10" fmla="*/ 1905145 h 2146691"/>
              <a:gd name="connsiteX11" fmla="*/ 4153658 w 7500395"/>
              <a:gd name="connsiteY11" fmla="*/ 1670126 h 2146691"/>
              <a:gd name="connsiteX12" fmla="*/ 4338853 w 7500395"/>
              <a:gd name="connsiteY12" fmla="*/ 1140934 h 2146691"/>
              <a:gd name="connsiteX13" fmla="*/ 4643102 w 7500395"/>
              <a:gd name="connsiteY13" fmla="*/ 942486 h 2146691"/>
              <a:gd name="connsiteX14" fmla="*/ 4775384 w 7500395"/>
              <a:gd name="connsiteY14" fmla="*/ 426524 h 2146691"/>
              <a:gd name="connsiteX15" fmla="*/ 4934123 w 7500395"/>
              <a:gd name="connsiteY15" fmla="*/ 3170 h 2146691"/>
              <a:gd name="connsiteX16" fmla="*/ 5145774 w 7500395"/>
              <a:gd name="connsiteY16" fmla="*/ 651431 h 2146691"/>
              <a:gd name="connsiteX17" fmla="*/ 5397110 w 7500395"/>
              <a:gd name="connsiteY17" fmla="*/ 161928 h 2146691"/>
              <a:gd name="connsiteX18" fmla="*/ 5450023 w 7500395"/>
              <a:gd name="connsiteY18" fmla="*/ 942486 h 2146691"/>
              <a:gd name="connsiteX19" fmla="*/ 5621989 w 7500395"/>
              <a:gd name="connsiteY19" fmla="*/ 1498138 h 2146691"/>
              <a:gd name="connsiteX20" fmla="*/ 5846869 w 7500395"/>
              <a:gd name="connsiteY20" fmla="*/ 1842113 h 2146691"/>
              <a:gd name="connsiteX21" fmla="*/ 6098205 w 7500395"/>
              <a:gd name="connsiteY21" fmla="*/ 1140934 h 2146691"/>
              <a:gd name="connsiteX22" fmla="*/ 6534736 w 7500395"/>
              <a:gd name="connsiteY22" fmla="*/ 1828883 h 2146691"/>
              <a:gd name="connsiteX23" fmla="*/ 7050636 w 7500395"/>
              <a:gd name="connsiteY23" fmla="*/ 386835 h 2146691"/>
              <a:gd name="connsiteX24" fmla="*/ 7500395 w 7500395"/>
              <a:gd name="connsiteY24" fmla="*/ 2040560 h 2146691"/>
              <a:gd name="connsiteX0" fmla="*/ 0 w 7500395"/>
              <a:gd name="connsiteY0" fmla="*/ 2040560 h 2146691"/>
              <a:gd name="connsiteX1" fmla="*/ 199639 w 7500395"/>
              <a:gd name="connsiteY1" fmla="*/ 1703507 h 2146691"/>
              <a:gd name="connsiteX2" fmla="*/ 396847 w 7500395"/>
              <a:gd name="connsiteY2" fmla="*/ 1881987 h 2146691"/>
              <a:gd name="connsiteX3" fmla="*/ 679501 w 7500395"/>
              <a:gd name="connsiteY3" fmla="*/ 1763959 h 2146691"/>
              <a:gd name="connsiteX4" fmla="*/ 1327309 w 7500395"/>
              <a:gd name="connsiteY4" fmla="*/ 1455202 h 2146691"/>
              <a:gd name="connsiteX5" fmla="*/ 2082827 w 7500395"/>
              <a:gd name="connsiteY5" fmla="*/ 1057455 h 2146691"/>
              <a:gd name="connsiteX6" fmla="*/ 2709113 w 7500395"/>
              <a:gd name="connsiteY6" fmla="*/ 657148 h 2146691"/>
              <a:gd name="connsiteX7" fmla="*/ 3293363 w 7500395"/>
              <a:gd name="connsiteY7" fmla="*/ 298029 h 2146691"/>
              <a:gd name="connsiteX8" fmla="*/ 3264954 w 7500395"/>
              <a:gd name="connsiteY8" fmla="*/ 2102064 h 2146691"/>
              <a:gd name="connsiteX9" fmla="*/ 3640168 w 7500395"/>
              <a:gd name="connsiteY9" fmla="*/ 1622124 h 2146691"/>
              <a:gd name="connsiteX10" fmla="*/ 3801709 w 7500395"/>
              <a:gd name="connsiteY10" fmla="*/ 1905145 h 2146691"/>
              <a:gd name="connsiteX11" fmla="*/ 4153658 w 7500395"/>
              <a:gd name="connsiteY11" fmla="*/ 1670126 h 2146691"/>
              <a:gd name="connsiteX12" fmla="*/ 4338853 w 7500395"/>
              <a:gd name="connsiteY12" fmla="*/ 1140934 h 2146691"/>
              <a:gd name="connsiteX13" fmla="*/ 4643102 w 7500395"/>
              <a:gd name="connsiteY13" fmla="*/ 942486 h 2146691"/>
              <a:gd name="connsiteX14" fmla="*/ 4775384 w 7500395"/>
              <a:gd name="connsiteY14" fmla="*/ 426524 h 2146691"/>
              <a:gd name="connsiteX15" fmla="*/ 4934123 w 7500395"/>
              <a:gd name="connsiteY15" fmla="*/ 3170 h 2146691"/>
              <a:gd name="connsiteX16" fmla="*/ 5145774 w 7500395"/>
              <a:gd name="connsiteY16" fmla="*/ 651431 h 2146691"/>
              <a:gd name="connsiteX17" fmla="*/ 5397110 w 7500395"/>
              <a:gd name="connsiteY17" fmla="*/ 161928 h 2146691"/>
              <a:gd name="connsiteX18" fmla="*/ 5450023 w 7500395"/>
              <a:gd name="connsiteY18" fmla="*/ 942486 h 2146691"/>
              <a:gd name="connsiteX19" fmla="*/ 5621989 w 7500395"/>
              <a:gd name="connsiteY19" fmla="*/ 1498138 h 2146691"/>
              <a:gd name="connsiteX20" fmla="*/ 5846869 w 7500395"/>
              <a:gd name="connsiteY20" fmla="*/ 1842113 h 2146691"/>
              <a:gd name="connsiteX21" fmla="*/ 6098205 w 7500395"/>
              <a:gd name="connsiteY21" fmla="*/ 1140934 h 2146691"/>
              <a:gd name="connsiteX22" fmla="*/ 6534736 w 7500395"/>
              <a:gd name="connsiteY22" fmla="*/ 1828883 h 2146691"/>
              <a:gd name="connsiteX23" fmla="*/ 7050636 w 7500395"/>
              <a:gd name="connsiteY23" fmla="*/ 386835 h 2146691"/>
              <a:gd name="connsiteX24" fmla="*/ 7500395 w 7500395"/>
              <a:gd name="connsiteY24" fmla="*/ 2040560 h 2146691"/>
              <a:gd name="connsiteX0" fmla="*/ 0 w 7500395"/>
              <a:gd name="connsiteY0" fmla="*/ 2040560 h 2146691"/>
              <a:gd name="connsiteX1" fmla="*/ 199639 w 7500395"/>
              <a:gd name="connsiteY1" fmla="*/ 1703507 h 2146691"/>
              <a:gd name="connsiteX2" fmla="*/ 396847 w 7500395"/>
              <a:gd name="connsiteY2" fmla="*/ 1881987 h 2146691"/>
              <a:gd name="connsiteX3" fmla="*/ 679501 w 7500395"/>
              <a:gd name="connsiteY3" fmla="*/ 1763959 h 2146691"/>
              <a:gd name="connsiteX4" fmla="*/ 1327309 w 7500395"/>
              <a:gd name="connsiteY4" fmla="*/ 1455202 h 2146691"/>
              <a:gd name="connsiteX5" fmla="*/ 2082827 w 7500395"/>
              <a:gd name="connsiteY5" fmla="*/ 1057455 h 2146691"/>
              <a:gd name="connsiteX6" fmla="*/ 2709113 w 7500395"/>
              <a:gd name="connsiteY6" fmla="*/ 657148 h 2146691"/>
              <a:gd name="connsiteX7" fmla="*/ 3293363 w 7500395"/>
              <a:gd name="connsiteY7" fmla="*/ 298029 h 2146691"/>
              <a:gd name="connsiteX8" fmla="*/ 3264954 w 7500395"/>
              <a:gd name="connsiteY8" fmla="*/ 2102064 h 2146691"/>
              <a:gd name="connsiteX9" fmla="*/ 3640168 w 7500395"/>
              <a:gd name="connsiteY9" fmla="*/ 1622124 h 2146691"/>
              <a:gd name="connsiteX10" fmla="*/ 3801709 w 7500395"/>
              <a:gd name="connsiteY10" fmla="*/ 1905145 h 2146691"/>
              <a:gd name="connsiteX11" fmla="*/ 4153658 w 7500395"/>
              <a:gd name="connsiteY11" fmla="*/ 1670126 h 2146691"/>
              <a:gd name="connsiteX12" fmla="*/ 4338853 w 7500395"/>
              <a:gd name="connsiteY12" fmla="*/ 1140934 h 2146691"/>
              <a:gd name="connsiteX13" fmla="*/ 4643102 w 7500395"/>
              <a:gd name="connsiteY13" fmla="*/ 942486 h 2146691"/>
              <a:gd name="connsiteX14" fmla="*/ 4775384 w 7500395"/>
              <a:gd name="connsiteY14" fmla="*/ 426524 h 2146691"/>
              <a:gd name="connsiteX15" fmla="*/ 4934123 w 7500395"/>
              <a:gd name="connsiteY15" fmla="*/ 3170 h 2146691"/>
              <a:gd name="connsiteX16" fmla="*/ 5145774 w 7500395"/>
              <a:gd name="connsiteY16" fmla="*/ 651431 h 2146691"/>
              <a:gd name="connsiteX17" fmla="*/ 5397110 w 7500395"/>
              <a:gd name="connsiteY17" fmla="*/ 161928 h 2146691"/>
              <a:gd name="connsiteX18" fmla="*/ 5450023 w 7500395"/>
              <a:gd name="connsiteY18" fmla="*/ 942486 h 2146691"/>
              <a:gd name="connsiteX19" fmla="*/ 5621989 w 7500395"/>
              <a:gd name="connsiteY19" fmla="*/ 1498138 h 2146691"/>
              <a:gd name="connsiteX20" fmla="*/ 5846869 w 7500395"/>
              <a:gd name="connsiteY20" fmla="*/ 1842113 h 2146691"/>
              <a:gd name="connsiteX21" fmla="*/ 6098205 w 7500395"/>
              <a:gd name="connsiteY21" fmla="*/ 1140934 h 2146691"/>
              <a:gd name="connsiteX22" fmla="*/ 6534736 w 7500395"/>
              <a:gd name="connsiteY22" fmla="*/ 1828883 h 2146691"/>
              <a:gd name="connsiteX23" fmla="*/ 7050636 w 7500395"/>
              <a:gd name="connsiteY23" fmla="*/ 386835 h 2146691"/>
              <a:gd name="connsiteX24" fmla="*/ 7500395 w 7500395"/>
              <a:gd name="connsiteY24" fmla="*/ 2040560 h 2146691"/>
              <a:gd name="connsiteX0" fmla="*/ 0 w 7500395"/>
              <a:gd name="connsiteY0" fmla="*/ 2040560 h 2146691"/>
              <a:gd name="connsiteX1" fmla="*/ 199639 w 7500395"/>
              <a:gd name="connsiteY1" fmla="*/ 1703507 h 2146691"/>
              <a:gd name="connsiteX2" fmla="*/ 396847 w 7500395"/>
              <a:gd name="connsiteY2" fmla="*/ 1881987 h 2146691"/>
              <a:gd name="connsiteX3" fmla="*/ 679501 w 7500395"/>
              <a:gd name="connsiteY3" fmla="*/ 1763959 h 2146691"/>
              <a:gd name="connsiteX4" fmla="*/ 1327309 w 7500395"/>
              <a:gd name="connsiteY4" fmla="*/ 1455202 h 2146691"/>
              <a:gd name="connsiteX5" fmla="*/ 2082827 w 7500395"/>
              <a:gd name="connsiteY5" fmla="*/ 1057455 h 2146691"/>
              <a:gd name="connsiteX6" fmla="*/ 2709113 w 7500395"/>
              <a:gd name="connsiteY6" fmla="*/ 657148 h 2146691"/>
              <a:gd name="connsiteX7" fmla="*/ 3293363 w 7500395"/>
              <a:gd name="connsiteY7" fmla="*/ 298029 h 2146691"/>
              <a:gd name="connsiteX8" fmla="*/ 3264954 w 7500395"/>
              <a:gd name="connsiteY8" fmla="*/ 2102064 h 2146691"/>
              <a:gd name="connsiteX9" fmla="*/ 3640168 w 7500395"/>
              <a:gd name="connsiteY9" fmla="*/ 1622124 h 2146691"/>
              <a:gd name="connsiteX10" fmla="*/ 3801709 w 7500395"/>
              <a:gd name="connsiteY10" fmla="*/ 1905145 h 2146691"/>
              <a:gd name="connsiteX11" fmla="*/ 4153658 w 7500395"/>
              <a:gd name="connsiteY11" fmla="*/ 1670126 h 2146691"/>
              <a:gd name="connsiteX12" fmla="*/ 4338853 w 7500395"/>
              <a:gd name="connsiteY12" fmla="*/ 1140934 h 2146691"/>
              <a:gd name="connsiteX13" fmla="*/ 4643102 w 7500395"/>
              <a:gd name="connsiteY13" fmla="*/ 942486 h 2146691"/>
              <a:gd name="connsiteX14" fmla="*/ 4775384 w 7500395"/>
              <a:gd name="connsiteY14" fmla="*/ 426524 h 2146691"/>
              <a:gd name="connsiteX15" fmla="*/ 4934123 w 7500395"/>
              <a:gd name="connsiteY15" fmla="*/ 3170 h 2146691"/>
              <a:gd name="connsiteX16" fmla="*/ 5145774 w 7500395"/>
              <a:gd name="connsiteY16" fmla="*/ 651431 h 2146691"/>
              <a:gd name="connsiteX17" fmla="*/ 5397110 w 7500395"/>
              <a:gd name="connsiteY17" fmla="*/ 161928 h 2146691"/>
              <a:gd name="connsiteX18" fmla="*/ 5450023 w 7500395"/>
              <a:gd name="connsiteY18" fmla="*/ 942486 h 2146691"/>
              <a:gd name="connsiteX19" fmla="*/ 5621989 w 7500395"/>
              <a:gd name="connsiteY19" fmla="*/ 1498138 h 2146691"/>
              <a:gd name="connsiteX20" fmla="*/ 5846869 w 7500395"/>
              <a:gd name="connsiteY20" fmla="*/ 1842113 h 2146691"/>
              <a:gd name="connsiteX21" fmla="*/ 6098205 w 7500395"/>
              <a:gd name="connsiteY21" fmla="*/ 1140934 h 2146691"/>
              <a:gd name="connsiteX22" fmla="*/ 6534736 w 7500395"/>
              <a:gd name="connsiteY22" fmla="*/ 1828883 h 2146691"/>
              <a:gd name="connsiteX23" fmla="*/ 7050636 w 7500395"/>
              <a:gd name="connsiteY23" fmla="*/ 386835 h 2146691"/>
              <a:gd name="connsiteX24" fmla="*/ 7500395 w 7500395"/>
              <a:gd name="connsiteY24" fmla="*/ 2040560 h 2146691"/>
              <a:gd name="connsiteX0" fmla="*/ 0 w 7500395"/>
              <a:gd name="connsiteY0" fmla="*/ 2040560 h 2238284"/>
              <a:gd name="connsiteX1" fmla="*/ 199639 w 7500395"/>
              <a:gd name="connsiteY1" fmla="*/ 1703507 h 2238284"/>
              <a:gd name="connsiteX2" fmla="*/ 396847 w 7500395"/>
              <a:gd name="connsiteY2" fmla="*/ 1881987 h 2238284"/>
              <a:gd name="connsiteX3" fmla="*/ 679501 w 7500395"/>
              <a:gd name="connsiteY3" fmla="*/ 1763959 h 2238284"/>
              <a:gd name="connsiteX4" fmla="*/ 1327309 w 7500395"/>
              <a:gd name="connsiteY4" fmla="*/ 1455202 h 2238284"/>
              <a:gd name="connsiteX5" fmla="*/ 2082827 w 7500395"/>
              <a:gd name="connsiteY5" fmla="*/ 1057455 h 2238284"/>
              <a:gd name="connsiteX6" fmla="*/ 2709113 w 7500395"/>
              <a:gd name="connsiteY6" fmla="*/ 657148 h 2238284"/>
              <a:gd name="connsiteX7" fmla="*/ 3293363 w 7500395"/>
              <a:gd name="connsiteY7" fmla="*/ 298029 h 2238284"/>
              <a:gd name="connsiteX8" fmla="*/ 3264954 w 7500395"/>
              <a:gd name="connsiteY8" fmla="*/ 2102064 h 2238284"/>
              <a:gd name="connsiteX9" fmla="*/ 366390 w 7500395"/>
              <a:gd name="connsiteY9" fmla="*/ 2087791 h 2238284"/>
              <a:gd name="connsiteX10" fmla="*/ 3801709 w 7500395"/>
              <a:gd name="connsiteY10" fmla="*/ 1905145 h 2238284"/>
              <a:gd name="connsiteX11" fmla="*/ 4153658 w 7500395"/>
              <a:gd name="connsiteY11" fmla="*/ 1670126 h 2238284"/>
              <a:gd name="connsiteX12" fmla="*/ 4338853 w 7500395"/>
              <a:gd name="connsiteY12" fmla="*/ 1140934 h 2238284"/>
              <a:gd name="connsiteX13" fmla="*/ 4643102 w 7500395"/>
              <a:gd name="connsiteY13" fmla="*/ 942486 h 2238284"/>
              <a:gd name="connsiteX14" fmla="*/ 4775384 w 7500395"/>
              <a:gd name="connsiteY14" fmla="*/ 426524 h 2238284"/>
              <a:gd name="connsiteX15" fmla="*/ 4934123 w 7500395"/>
              <a:gd name="connsiteY15" fmla="*/ 3170 h 2238284"/>
              <a:gd name="connsiteX16" fmla="*/ 5145774 w 7500395"/>
              <a:gd name="connsiteY16" fmla="*/ 651431 h 2238284"/>
              <a:gd name="connsiteX17" fmla="*/ 5397110 w 7500395"/>
              <a:gd name="connsiteY17" fmla="*/ 161928 h 2238284"/>
              <a:gd name="connsiteX18" fmla="*/ 5450023 w 7500395"/>
              <a:gd name="connsiteY18" fmla="*/ 942486 h 2238284"/>
              <a:gd name="connsiteX19" fmla="*/ 5621989 w 7500395"/>
              <a:gd name="connsiteY19" fmla="*/ 1498138 h 2238284"/>
              <a:gd name="connsiteX20" fmla="*/ 5846869 w 7500395"/>
              <a:gd name="connsiteY20" fmla="*/ 1842113 h 2238284"/>
              <a:gd name="connsiteX21" fmla="*/ 6098205 w 7500395"/>
              <a:gd name="connsiteY21" fmla="*/ 1140934 h 2238284"/>
              <a:gd name="connsiteX22" fmla="*/ 6534736 w 7500395"/>
              <a:gd name="connsiteY22" fmla="*/ 1828883 h 2238284"/>
              <a:gd name="connsiteX23" fmla="*/ 7050636 w 7500395"/>
              <a:gd name="connsiteY23" fmla="*/ 386835 h 2238284"/>
              <a:gd name="connsiteX24" fmla="*/ 7500395 w 7500395"/>
              <a:gd name="connsiteY24" fmla="*/ 2040560 h 2238284"/>
              <a:gd name="connsiteX0" fmla="*/ 0 w 7500395"/>
              <a:gd name="connsiteY0" fmla="*/ 2040560 h 2195150"/>
              <a:gd name="connsiteX1" fmla="*/ 199639 w 7500395"/>
              <a:gd name="connsiteY1" fmla="*/ 1703507 h 2195150"/>
              <a:gd name="connsiteX2" fmla="*/ 396847 w 7500395"/>
              <a:gd name="connsiteY2" fmla="*/ 1881987 h 2195150"/>
              <a:gd name="connsiteX3" fmla="*/ 679501 w 7500395"/>
              <a:gd name="connsiteY3" fmla="*/ 1763959 h 2195150"/>
              <a:gd name="connsiteX4" fmla="*/ 1327309 w 7500395"/>
              <a:gd name="connsiteY4" fmla="*/ 1455202 h 2195150"/>
              <a:gd name="connsiteX5" fmla="*/ 2082827 w 7500395"/>
              <a:gd name="connsiteY5" fmla="*/ 1057455 h 2195150"/>
              <a:gd name="connsiteX6" fmla="*/ 2709113 w 7500395"/>
              <a:gd name="connsiteY6" fmla="*/ 657148 h 2195150"/>
              <a:gd name="connsiteX7" fmla="*/ 3293363 w 7500395"/>
              <a:gd name="connsiteY7" fmla="*/ 298029 h 2195150"/>
              <a:gd name="connsiteX8" fmla="*/ 3264954 w 7500395"/>
              <a:gd name="connsiteY8" fmla="*/ 2102064 h 2195150"/>
              <a:gd name="connsiteX9" fmla="*/ 366390 w 7500395"/>
              <a:gd name="connsiteY9" fmla="*/ 2087791 h 2195150"/>
              <a:gd name="connsiteX10" fmla="*/ 3801709 w 7500395"/>
              <a:gd name="connsiteY10" fmla="*/ 1905145 h 2195150"/>
              <a:gd name="connsiteX11" fmla="*/ 4153658 w 7500395"/>
              <a:gd name="connsiteY11" fmla="*/ 1670126 h 2195150"/>
              <a:gd name="connsiteX12" fmla="*/ 4338853 w 7500395"/>
              <a:gd name="connsiteY12" fmla="*/ 1140934 h 2195150"/>
              <a:gd name="connsiteX13" fmla="*/ 4643102 w 7500395"/>
              <a:gd name="connsiteY13" fmla="*/ 942486 h 2195150"/>
              <a:gd name="connsiteX14" fmla="*/ 4775384 w 7500395"/>
              <a:gd name="connsiteY14" fmla="*/ 426524 h 2195150"/>
              <a:gd name="connsiteX15" fmla="*/ 4934123 w 7500395"/>
              <a:gd name="connsiteY15" fmla="*/ 3170 h 2195150"/>
              <a:gd name="connsiteX16" fmla="*/ 5145774 w 7500395"/>
              <a:gd name="connsiteY16" fmla="*/ 651431 h 2195150"/>
              <a:gd name="connsiteX17" fmla="*/ 5397110 w 7500395"/>
              <a:gd name="connsiteY17" fmla="*/ 161928 h 2195150"/>
              <a:gd name="connsiteX18" fmla="*/ 5450023 w 7500395"/>
              <a:gd name="connsiteY18" fmla="*/ 942486 h 2195150"/>
              <a:gd name="connsiteX19" fmla="*/ 5621989 w 7500395"/>
              <a:gd name="connsiteY19" fmla="*/ 1498138 h 2195150"/>
              <a:gd name="connsiteX20" fmla="*/ 5846869 w 7500395"/>
              <a:gd name="connsiteY20" fmla="*/ 1842113 h 2195150"/>
              <a:gd name="connsiteX21" fmla="*/ 6098205 w 7500395"/>
              <a:gd name="connsiteY21" fmla="*/ 1140934 h 2195150"/>
              <a:gd name="connsiteX22" fmla="*/ 6534736 w 7500395"/>
              <a:gd name="connsiteY22" fmla="*/ 1828883 h 2195150"/>
              <a:gd name="connsiteX23" fmla="*/ 7050636 w 7500395"/>
              <a:gd name="connsiteY23" fmla="*/ 386835 h 2195150"/>
              <a:gd name="connsiteX24" fmla="*/ 7500395 w 7500395"/>
              <a:gd name="connsiteY24" fmla="*/ 2040560 h 2195150"/>
              <a:gd name="connsiteX0" fmla="*/ 0 w 7500395"/>
              <a:gd name="connsiteY0" fmla="*/ 2040560 h 2195150"/>
              <a:gd name="connsiteX1" fmla="*/ 199639 w 7500395"/>
              <a:gd name="connsiteY1" fmla="*/ 1703507 h 2195150"/>
              <a:gd name="connsiteX2" fmla="*/ 213403 w 7500395"/>
              <a:gd name="connsiteY2" fmla="*/ 1980765 h 2195150"/>
              <a:gd name="connsiteX3" fmla="*/ 679501 w 7500395"/>
              <a:gd name="connsiteY3" fmla="*/ 1763959 h 2195150"/>
              <a:gd name="connsiteX4" fmla="*/ 1327309 w 7500395"/>
              <a:gd name="connsiteY4" fmla="*/ 1455202 h 2195150"/>
              <a:gd name="connsiteX5" fmla="*/ 2082827 w 7500395"/>
              <a:gd name="connsiteY5" fmla="*/ 1057455 h 2195150"/>
              <a:gd name="connsiteX6" fmla="*/ 2709113 w 7500395"/>
              <a:gd name="connsiteY6" fmla="*/ 657148 h 2195150"/>
              <a:gd name="connsiteX7" fmla="*/ 3293363 w 7500395"/>
              <a:gd name="connsiteY7" fmla="*/ 298029 h 2195150"/>
              <a:gd name="connsiteX8" fmla="*/ 3264954 w 7500395"/>
              <a:gd name="connsiteY8" fmla="*/ 2102064 h 2195150"/>
              <a:gd name="connsiteX9" fmla="*/ 366390 w 7500395"/>
              <a:gd name="connsiteY9" fmla="*/ 2087791 h 2195150"/>
              <a:gd name="connsiteX10" fmla="*/ 3801709 w 7500395"/>
              <a:gd name="connsiteY10" fmla="*/ 1905145 h 2195150"/>
              <a:gd name="connsiteX11" fmla="*/ 4153658 w 7500395"/>
              <a:gd name="connsiteY11" fmla="*/ 1670126 h 2195150"/>
              <a:gd name="connsiteX12" fmla="*/ 4338853 w 7500395"/>
              <a:gd name="connsiteY12" fmla="*/ 1140934 h 2195150"/>
              <a:gd name="connsiteX13" fmla="*/ 4643102 w 7500395"/>
              <a:gd name="connsiteY13" fmla="*/ 942486 h 2195150"/>
              <a:gd name="connsiteX14" fmla="*/ 4775384 w 7500395"/>
              <a:gd name="connsiteY14" fmla="*/ 426524 h 2195150"/>
              <a:gd name="connsiteX15" fmla="*/ 4934123 w 7500395"/>
              <a:gd name="connsiteY15" fmla="*/ 3170 h 2195150"/>
              <a:gd name="connsiteX16" fmla="*/ 5145774 w 7500395"/>
              <a:gd name="connsiteY16" fmla="*/ 651431 h 2195150"/>
              <a:gd name="connsiteX17" fmla="*/ 5397110 w 7500395"/>
              <a:gd name="connsiteY17" fmla="*/ 161928 h 2195150"/>
              <a:gd name="connsiteX18" fmla="*/ 5450023 w 7500395"/>
              <a:gd name="connsiteY18" fmla="*/ 942486 h 2195150"/>
              <a:gd name="connsiteX19" fmla="*/ 5621989 w 7500395"/>
              <a:gd name="connsiteY19" fmla="*/ 1498138 h 2195150"/>
              <a:gd name="connsiteX20" fmla="*/ 5846869 w 7500395"/>
              <a:gd name="connsiteY20" fmla="*/ 1842113 h 2195150"/>
              <a:gd name="connsiteX21" fmla="*/ 6098205 w 7500395"/>
              <a:gd name="connsiteY21" fmla="*/ 1140934 h 2195150"/>
              <a:gd name="connsiteX22" fmla="*/ 6534736 w 7500395"/>
              <a:gd name="connsiteY22" fmla="*/ 1828883 h 2195150"/>
              <a:gd name="connsiteX23" fmla="*/ 7050636 w 7500395"/>
              <a:gd name="connsiteY23" fmla="*/ 386835 h 2195150"/>
              <a:gd name="connsiteX24" fmla="*/ 7500395 w 7500395"/>
              <a:gd name="connsiteY24" fmla="*/ 2040560 h 2195150"/>
              <a:gd name="connsiteX0" fmla="*/ 21357 w 7521752"/>
              <a:gd name="connsiteY0" fmla="*/ 2040560 h 2123930"/>
              <a:gd name="connsiteX1" fmla="*/ 220996 w 7521752"/>
              <a:gd name="connsiteY1" fmla="*/ 1703507 h 2123930"/>
              <a:gd name="connsiteX2" fmla="*/ 234760 w 7521752"/>
              <a:gd name="connsiteY2" fmla="*/ 1980765 h 2123930"/>
              <a:gd name="connsiteX3" fmla="*/ 700858 w 7521752"/>
              <a:gd name="connsiteY3" fmla="*/ 1763959 h 2123930"/>
              <a:gd name="connsiteX4" fmla="*/ 1348666 w 7521752"/>
              <a:gd name="connsiteY4" fmla="*/ 1455202 h 2123930"/>
              <a:gd name="connsiteX5" fmla="*/ 2104184 w 7521752"/>
              <a:gd name="connsiteY5" fmla="*/ 1057455 h 2123930"/>
              <a:gd name="connsiteX6" fmla="*/ 2730470 w 7521752"/>
              <a:gd name="connsiteY6" fmla="*/ 657148 h 2123930"/>
              <a:gd name="connsiteX7" fmla="*/ 3314720 w 7521752"/>
              <a:gd name="connsiteY7" fmla="*/ 298029 h 2123930"/>
              <a:gd name="connsiteX8" fmla="*/ 407644 w 7521752"/>
              <a:gd name="connsiteY8" fmla="*/ 1932731 h 2123930"/>
              <a:gd name="connsiteX9" fmla="*/ 387747 w 7521752"/>
              <a:gd name="connsiteY9" fmla="*/ 2087791 h 2123930"/>
              <a:gd name="connsiteX10" fmla="*/ 3823066 w 7521752"/>
              <a:gd name="connsiteY10" fmla="*/ 1905145 h 2123930"/>
              <a:gd name="connsiteX11" fmla="*/ 4175015 w 7521752"/>
              <a:gd name="connsiteY11" fmla="*/ 1670126 h 2123930"/>
              <a:gd name="connsiteX12" fmla="*/ 4360210 w 7521752"/>
              <a:gd name="connsiteY12" fmla="*/ 1140934 h 2123930"/>
              <a:gd name="connsiteX13" fmla="*/ 4664459 w 7521752"/>
              <a:gd name="connsiteY13" fmla="*/ 942486 h 2123930"/>
              <a:gd name="connsiteX14" fmla="*/ 4796741 w 7521752"/>
              <a:gd name="connsiteY14" fmla="*/ 426524 h 2123930"/>
              <a:gd name="connsiteX15" fmla="*/ 4955480 w 7521752"/>
              <a:gd name="connsiteY15" fmla="*/ 3170 h 2123930"/>
              <a:gd name="connsiteX16" fmla="*/ 5167131 w 7521752"/>
              <a:gd name="connsiteY16" fmla="*/ 651431 h 2123930"/>
              <a:gd name="connsiteX17" fmla="*/ 5418467 w 7521752"/>
              <a:gd name="connsiteY17" fmla="*/ 161928 h 2123930"/>
              <a:gd name="connsiteX18" fmla="*/ 5471380 w 7521752"/>
              <a:gd name="connsiteY18" fmla="*/ 942486 h 2123930"/>
              <a:gd name="connsiteX19" fmla="*/ 5643346 w 7521752"/>
              <a:gd name="connsiteY19" fmla="*/ 1498138 h 2123930"/>
              <a:gd name="connsiteX20" fmla="*/ 5868226 w 7521752"/>
              <a:gd name="connsiteY20" fmla="*/ 1842113 h 2123930"/>
              <a:gd name="connsiteX21" fmla="*/ 6119562 w 7521752"/>
              <a:gd name="connsiteY21" fmla="*/ 1140934 h 2123930"/>
              <a:gd name="connsiteX22" fmla="*/ 6556093 w 7521752"/>
              <a:gd name="connsiteY22" fmla="*/ 1828883 h 2123930"/>
              <a:gd name="connsiteX23" fmla="*/ 7071993 w 7521752"/>
              <a:gd name="connsiteY23" fmla="*/ 386835 h 2123930"/>
              <a:gd name="connsiteX24" fmla="*/ 7521752 w 7521752"/>
              <a:gd name="connsiteY24" fmla="*/ 2040560 h 2123930"/>
              <a:gd name="connsiteX0" fmla="*/ 21357 w 7521752"/>
              <a:gd name="connsiteY0" fmla="*/ 2040560 h 2123930"/>
              <a:gd name="connsiteX1" fmla="*/ 234760 w 7521752"/>
              <a:gd name="connsiteY1" fmla="*/ 1980765 h 2123930"/>
              <a:gd name="connsiteX2" fmla="*/ 700858 w 7521752"/>
              <a:gd name="connsiteY2" fmla="*/ 1763959 h 2123930"/>
              <a:gd name="connsiteX3" fmla="*/ 1348666 w 7521752"/>
              <a:gd name="connsiteY3" fmla="*/ 1455202 h 2123930"/>
              <a:gd name="connsiteX4" fmla="*/ 2104184 w 7521752"/>
              <a:gd name="connsiteY4" fmla="*/ 1057455 h 2123930"/>
              <a:gd name="connsiteX5" fmla="*/ 2730470 w 7521752"/>
              <a:gd name="connsiteY5" fmla="*/ 657148 h 2123930"/>
              <a:gd name="connsiteX6" fmla="*/ 3314720 w 7521752"/>
              <a:gd name="connsiteY6" fmla="*/ 298029 h 2123930"/>
              <a:gd name="connsiteX7" fmla="*/ 407644 w 7521752"/>
              <a:gd name="connsiteY7" fmla="*/ 1932731 h 2123930"/>
              <a:gd name="connsiteX8" fmla="*/ 387747 w 7521752"/>
              <a:gd name="connsiteY8" fmla="*/ 2087791 h 2123930"/>
              <a:gd name="connsiteX9" fmla="*/ 3823066 w 7521752"/>
              <a:gd name="connsiteY9" fmla="*/ 1905145 h 2123930"/>
              <a:gd name="connsiteX10" fmla="*/ 4175015 w 7521752"/>
              <a:gd name="connsiteY10" fmla="*/ 1670126 h 2123930"/>
              <a:gd name="connsiteX11" fmla="*/ 4360210 w 7521752"/>
              <a:gd name="connsiteY11" fmla="*/ 1140934 h 2123930"/>
              <a:gd name="connsiteX12" fmla="*/ 4664459 w 7521752"/>
              <a:gd name="connsiteY12" fmla="*/ 942486 h 2123930"/>
              <a:gd name="connsiteX13" fmla="*/ 4796741 w 7521752"/>
              <a:gd name="connsiteY13" fmla="*/ 426524 h 2123930"/>
              <a:gd name="connsiteX14" fmla="*/ 4955480 w 7521752"/>
              <a:gd name="connsiteY14" fmla="*/ 3170 h 2123930"/>
              <a:gd name="connsiteX15" fmla="*/ 5167131 w 7521752"/>
              <a:gd name="connsiteY15" fmla="*/ 651431 h 2123930"/>
              <a:gd name="connsiteX16" fmla="*/ 5418467 w 7521752"/>
              <a:gd name="connsiteY16" fmla="*/ 161928 h 2123930"/>
              <a:gd name="connsiteX17" fmla="*/ 5471380 w 7521752"/>
              <a:gd name="connsiteY17" fmla="*/ 942486 h 2123930"/>
              <a:gd name="connsiteX18" fmla="*/ 5643346 w 7521752"/>
              <a:gd name="connsiteY18" fmla="*/ 1498138 h 2123930"/>
              <a:gd name="connsiteX19" fmla="*/ 5868226 w 7521752"/>
              <a:gd name="connsiteY19" fmla="*/ 1842113 h 2123930"/>
              <a:gd name="connsiteX20" fmla="*/ 6119562 w 7521752"/>
              <a:gd name="connsiteY20" fmla="*/ 1140934 h 2123930"/>
              <a:gd name="connsiteX21" fmla="*/ 6556093 w 7521752"/>
              <a:gd name="connsiteY21" fmla="*/ 1828883 h 2123930"/>
              <a:gd name="connsiteX22" fmla="*/ 7071993 w 7521752"/>
              <a:gd name="connsiteY22" fmla="*/ 386835 h 2123930"/>
              <a:gd name="connsiteX23" fmla="*/ 7521752 w 7521752"/>
              <a:gd name="connsiteY23" fmla="*/ 2040560 h 2123930"/>
              <a:gd name="connsiteX0" fmla="*/ 234760 w 7521752"/>
              <a:gd name="connsiteY0" fmla="*/ 1980765 h 2123930"/>
              <a:gd name="connsiteX1" fmla="*/ 700858 w 7521752"/>
              <a:gd name="connsiteY1" fmla="*/ 1763959 h 2123930"/>
              <a:gd name="connsiteX2" fmla="*/ 1348666 w 7521752"/>
              <a:gd name="connsiteY2" fmla="*/ 1455202 h 2123930"/>
              <a:gd name="connsiteX3" fmla="*/ 2104184 w 7521752"/>
              <a:gd name="connsiteY3" fmla="*/ 1057455 h 2123930"/>
              <a:gd name="connsiteX4" fmla="*/ 2730470 w 7521752"/>
              <a:gd name="connsiteY4" fmla="*/ 657148 h 2123930"/>
              <a:gd name="connsiteX5" fmla="*/ 3314720 w 7521752"/>
              <a:gd name="connsiteY5" fmla="*/ 298029 h 2123930"/>
              <a:gd name="connsiteX6" fmla="*/ 407644 w 7521752"/>
              <a:gd name="connsiteY6" fmla="*/ 1932731 h 2123930"/>
              <a:gd name="connsiteX7" fmla="*/ 387747 w 7521752"/>
              <a:gd name="connsiteY7" fmla="*/ 2087791 h 2123930"/>
              <a:gd name="connsiteX8" fmla="*/ 3823066 w 7521752"/>
              <a:gd name="connsiteY8" fmla="*/ 1905145 h 2123930"/>
              <a:gd name="connsiteX9" fmla="*/ 4175015 w 7521752"/>
              <a:gd name="connsiteY9" fmla="*/ 1670126 h 2123930"/>
              <a:gd name="connsiteX10" fmla="*/ 4360210 w 7521752"/>
              <a:gd name="connsiteY10" fmla="*/ 1140934 h 2123930"/>
              <a:gd name="connsiteX11" fmla="*/ 4664459 w 7521752"/>
              <a:gd name="connsiteY11" fmla="*/ 942486 h 2123930"/>
              <a:gd name="connsiteX12" fmla="*/ 4796741 w 7521752"/>
              <a:gd name="connsiteY12" fmla="*/ 426524 h 2123930"/>
              <a:gd name="connsiteX13" fmla="*/ 4955480 w 7521752"/>
              <a:gd name="connsiteY13" fmla="*/ 3170 h 2123930"/>
              <a:gd name="connsiteX14" fmla="*/ 5167131 w 7521752"/>
              <a:gd name="connsiteY14" fmla="*/ 651431 h 2123930"/>
              <a:gd name="connsiteX15" fmla="*/ 5418467 w 7521752"/>
              <a:gd name="connsiteY15" fmla="*/ 161928 h 2123930"/>
              <a:gd name="connsiteX16" fmla="*/ 5471380 w 7521752"/>
              <a:gd name="connsiteY16" fmla="*/ 942486 h 2123930"/>
              <a:gd name="connsiteX17" fmla="*/ 5643346 w 7521752"/>
              <a:gd name="connsiteY17" fmla="*/ 1498138 h 2123930"/>
              <a:gd name="connsiteX18" fmla="*/ 5868226 w 7521752"/>
              <a:gd name="connsiteY18" fmla="*/ 1842113 h 2123930"/>
              <a:gd name="connsiteX19" fmla="*/ 6119562 w 7521752"/>
              <a:gd name="connsiteY19" fmla="*/ 1140934 h 2123930"/>
              <a:gd name="connsiteX20" fmla="*/ 6556093 w 7521752"/>
              <a:gd name="connsiteY20" fmla="*/ 1828883 h 2123930"/>
              <a:gd name="connsiteX21" fmla="*/ 7071993 w 7521752"/>
              <a:gd name="connsiteY21" fmla="*/ 386835 h 2123930"/>
              <a:gd name="connsiteX22" fmla="*/ 7521752 w 7521752"/>
              <a:gd name="connsiteY22" fmla="*/ 2040560 h 2123930"/>
              <a:gd name="connsiteX0" fmla="*/ 700858 w 7521752"/>
              <a:gd name="connsiteY0" fmla="*/ 1763959 h 2123930"/>
              <a:gd name="connsiteX1" fmla="*/ 1348666 w 7521752"/>
              <a:gd name="connsiteY1" fmla="*/ 1455202 h 2123930"/>
              <a:gd name="connsiteX2" fmla="*/ 2104184 w 7521752"/>
              <a:gd name="connsiteY2" fmla="*/ 1057455 h 2123930"/>
              <a:gd name="connsiteX3" fmla="*/ 2730470 w 7521752"/>
              <a:gd name="connsiteY3" fmla="*/ 657148 h 2123930"/>
              <a:gd name="connsiteX4" fmla="*/ 3314720 w 7521752"/>
              <a:gd name="connsiteY4" fmla="*/ 298029 h 2123930"/>
              <a:gd name="connsiteX5" fmla="*/ 407644 w 7521752"/>
              <a:gd name="connsiteY5" fmla="*/ 1932731 h 2123930"/>
              <a:gd name="connsiteX6" fmla="*/ 387747 w 7521752"/>
              <a:gd name="connsiteY6" fmla="*/ 2087791 h 2123930"/>
              <a:gd name="connsiteX7" fmla="*/ 3823066 w 7521752"/>
              <a:gd name="connsiteY7" fmla="*/ 1905145 h 2123930"/>
              <a:gd name="connsiteX8" fmla="*/ 4175015 w 7521752"/>
              <a:gd name="connsiteY8" fmla="*/ 1670126 h 2123930"/>
              <a:gd name="connsiteX9" fmla="*/ 4360210 w 7521752"/>
              <a:gd name="connsiteY9" fmla="*/ 1140934 h 2123930"/>
              <a:gd name="connsiteX10" fmla="*/ 4664459 w 7521752"/>
              <a:gd name="connsiteY10" fmla="*/ 942486 h 2123930"/>
              <a:gd name="connsiteX11" fmla="*/ 4796741 w 7521752"/>
              <a:gd name="connsiteY11" fmla="*/ 426524 h 2123930"/>
              <a:gd name="connsiteX12" fmla="*/ 4955480 w 7521752"/>
              <a:gd name="connsiteY12" fmla="*/ 3170 h 2123930"/>
              <a:gd name="connsiteX13" fmla="*/ 5167131 w 7521752"/>
              <a:gd name="connsiteY13" fmla="*/ 651431 h 2123930"/>
              <a:gd name="connsiteX14" fmla="*/ 5418467 w 7521752"/>
              <a:gd name="connsiteY14" fmla="*/ 161928 h 2123930"/>
              <a:gd name="connsiteX15" fmla="*/ 5471380 w 7521752"/>
              <a:gd name="connsiteY15" fmla="*/ 942486 h 2123930"/>
              <a:gd name="connsiteX16" fmla="*/ 5643346 w 7521752"/>
              <a:gd name="connsiteY16" fmla="*/ 1498138 h 2123930"/>
              <a:gd name="connsiteX17" fmla="*/ 5868226 w 7521752"/>
              <a:gd name="connsiteY17" fmla="*/ 1842113 h 2123930"/>
              <a:gd name="connsiteX18" fmla="*/ 6119562 w 7521752"/>
              <a:gd name="connsiteY18" fmla="*/ 1140934 h 2123930"/>
              <a:gd name="connsiteX19" fmla="*/ 6556093 w 7521752"/>
              <a:gd name="connsiteY19" fmla="*/ 1828883 h 2123930"/>
              <a:gd name="connsiteX20" fmla="*/ 7071993 w 7521752"/>
              <a:gd name="connsiteY20" fmla="*/ 386835 h 2123930"/>
              <a:gd name="connsiteX21" fmla="*/ 7521752 w 7521752"/>
              <a:gd name="connsiteY21" fmla="*/ 2040560 h 2123930"/>
              <a:gd name="connsiteX0" fmla="*/ 700858 w 7521752"/>
              <a:gd name="connsiteY0" fmla="*/ 1763959 h 2123930"/>
              <a:gd name="connsiteX1" fmla="*/ 1348666 w 7521752"/>
              <a:gd name="connsiteY1" fmla="*/ 1455202 h 2123930"/>
              <a:gd name="connsiteX2" fmla="*/ 2104184 w 7521752"/>
              <a:gd name="connsiteY2" fmla="*/ 1057455 h 2123930"/>
              <a:gd name="connsiteX3" fmla="*/ 2730470 w 7521752"/>
              <a:gd name="connsiteY3" fmla="*/ 657148 h 2123930"/>
              <a:gd name="connsiteX4" fmla="*/ 3314720 w 7521752"/>
              <a:gd name="connsiteY4" fmla="*/ 298029 h 2123930"/>
              <a:gd name="connsiteX5" fmla="*/ 407644 w 7521752"/>
              <a:gd name="connsiteY5" fmla="*/ 1932731 h 2123930"/>
              <a:gd name="connsiteX6" fmla="*/ 387747 w 7521752"/>
              <a:gd name="connsiteY6" fmla="*/ 2087791 h 2123930"/>
              <a:gd name="connsiteX7" fmla="*/ 3823066 w 7521752"/>
              <a:gd name="connsiteY7" fmla="*/ 1905145 h 2123930"/>
              <a:gd name="connsiteX8" fmla="*/ 4360210 w 7521752"/>
              <a:gd name="connsiteY8" fmla="*/ 1140934 h 2123930"/>
              <a:gd name="connsiteX9" fmla="*/ 4664459 w 7521752"/>
              <a:gd name="connsiteY9" fmla="*/ 942486 h 2123930"/>
              <a:gd name="connsiteX10" fmla="*/ 4796741 w 7521752"/>
              <a:gd name="connsiteY10" fmla="*/ 426524 h 2123930"/>
              <a:gd name="connsiteX11" fmla="*/ 4955480 w 7521752"/>
              <a:gd name="connsiteY11" fmla="*/ 3170 h 2123930"/>
              <a:gd name="connsiteX12" fmla="*/ 5167131 w 7521752"/>
              <a:gd name="connsiteY12" fmla="*/ 651431 h 2123930"/>
              <a:gd name="connsiteX13" fmla="*/ 5418467 w 7521752"/>
              <a:gd name="connsiteY13" fmla="*/ 161928 h 2123930"/>
              <a:gd name="connsiteX14" fmla="*/ 5471380 w 7521752"/>
              <a:gd name="connsiteY14" fmla="*/ 942486 h 2123930"/>
              <a:gd name="connsiteX15" fmla="*/ 5643346 w 7521752"/>
              <a:gd name="connsiteY15" fmla="*/ 1498138 h 2123930"/>
              <a:gd name="connsiteX16" fmla="*/ 5868226 w 7521752"/>
              <a:gd name="connsiteY16" fmla="*/ 1842113 h 2123930"/>
              <a:gd name="connsiteX17" fmla="*/ 6119562 w 7521752"/>
              <a:gd name="connsiteY17" fmla="*/ 1140934 h 2123930"/>
              <a:gd name="connsiteX18" fmla="*/ 6556093 w 7521752"/>
              <a:gd name="connsiteY18" fmla="*/ 1828883 h 2123930"/>
              <a:gd name="connsiteX19" fmla="*/ 7071993 w 7521752"/>
              <a:gd name="connsiteY19" fmla="*/ 386835 h 2123930"/>
              <a:gd name="connsiteX20" fmla="*/ 7521752 w 7521752"/>
              <a:gd name="connsiteY20" fmla="*/ 2040560 h 2123930"/>
              <a:gd name="connsiteX0" fmla="*/ 700858 w 7521752"/>
              <a:gd name="connsiteY0" fmla="*/ 1763959 h 2123930"/>
              <a:gd name="connsiteX1" fmla="*/ 1348666 w 7521752"/>
              <a:gd name="connsiteY1" fmla="*/ 1455202 h 2123930"/>
              <a:gd name="connsiteX2" fmla="*/ 2104184 w 7521752"/>
              <a:gd name="connsiteY2" fmla="*/ 1057455 h 2123930"/>
              <a:gd name="connsiteX3" fmla="*/ 2730470 w 7521752"/>
              <a:gd name="connsiteY3" fmla="*/ 657148 h 2123930"/>
              <a:gd name="connsiteX4" fmla="*/ 3314720 w 7521752"/>
              <a:gd name="connsiteY4" fmla="*/ 298029 h 2123930"/>
              <a:gd name="connsiteX5" fmla="*/ 407644 w 7521752"/>
              <a:gd name="connsiteY5" fmla="*/ 1932731 h 2123930"/>
              <a:gd name="connsiteX6" fmla="*/ 387747 w 7521752"/>
              <a:gd name="connsiteY6" fmla="*/ 2087791 h 2123930"/>
              <a:gd name="connsiteX7" fmla="*/ 3823066 w 7521752"/>
              <a:gd name="connsiteY7" fmla="*/ 1905145 h 2123930"/>
              <a:gd name="connsiteX8" fmla="*/ 4664459 w 7521752"/>
              <a:gd name="connsiteY8" fmla="*/ 942486 h 2123930"/>
              <a:gd name="connsiteX9" fmla="*/ 4796741 w 7521752"/>
              <a:gd name="connsiteY9" fmla="*/ 426524 h 2123930"/>
              <a:gd name="connsiteX10" fmla="*/ 4955480 w 7521752"/>
              <a:gd name="connsiteY10" fmla="*/ 3170 h 2123930"/>
              <a:gd name="connsiteX11" fmla="*/ 5167131 w 7521752"/>
              <a:gd name="connsiteY11" fmla="*/ 651431 h 2123930"/>
              <a:gd name="connsiteX12" fmla="*/ 5418467 w 7521752"/>
              <a:gd name="connsiteY12" fmla="*/ 161928 h 2123930"/>
              <a:gd name="connsiteX13" fmla="*/ 5471380 w 7521752"/>
              <a:gd name="connsiteY13" fmla="*/ 942486 h 2123930"/>
              <a:gd name="connsiteX14" fmla="*/ 5643346 w 7521752"/>
              <a:gd name="connsiteY14" fmla="*/ 1498138 h 2123930"/>
              <a:gd name="connsiteX15" fmla="*/ 5868226 w 7521752"/>
              <a:gd name="connsiteY15" fmla="*/ 1842113 h 2123930"/>
              <a:gd name="connsiteX16" fmla="*/ 6119562 w 7521752"/>
              <a:gd name="connsiteY16" fmla="*/ 1140934 h 2123930"/>
              <a:gd name="connsiteX17" fmla="*/ 6556093 w 7521752"/>
              <a:gd name="connsiteY17" fmla="*/ 1828883 h 2123930"/>
              <a:gd name="connsiteX18" fmla="*/ 7071993 w 7521752"/>
              <a:gd name="connsiteY18" fmla="*/ 386835 h 2123930"/>
              <a:gd name="connsiteX19" fmla="*/ 7521752 w 7521752"/>
              <a:gd name="connsiteY19" fmla="*/ 2040560 h 2123930"/>
              <a:gd name="connsiteX0" fmla="*/ 700858 w 7521752"/>
              <a:gd name="connsiteY0" fmla="*/ 1766609 h 2126580"/>
              <a:gd name="connsiteX1" fmla="*/ 1348666 w 7521752"/>
              <a:gd name="connsiteY1" fmla="*/ 1457852 h 2126580"/>
              <a:gd name="connsiteX2" fmla="*/ 2104184 w 7521752"/>
              <a:gd name="connsiteY2" fmla="*/ 1060105 h 2126580"/>
              <a:gd name="connsiteX3" fmla="*/ 2730470 w 7521752"/>
              <a:gd name="connsiteY3" fmla="*/ 659798 h 2126580"/>
              <a:gd name="connsiteX4" fmla="*/ 3314720 w 7521752"/>
              <a:gd name="connsiteY4" fmla="*/ 300679 h 2126580"/>
              <a:gd name="connsiteX5" fmla="*/ 407644 w 7521752"/>
              <a:gd name="connsiteY5" fmla="*/ 1935381 h 2126580"/>
              <a:gd name="connsiteX6" fmla="*/ 387747 w 7521752"/>
              <a:gd name="connsiteY6" fmla="*/ 2090441 h 2126580"/>
              <a:gd name="connsiteX7" fmla="*/ 3823066 w 7521752"/>
              <a:gd name="connsiteY7" fmla="*/ 1907795 h 2126580"/>
              <a:gd name="connsiteX8" fmla="*/ 4796741 w 7521752"/>
              <a:gd name="connsiteY8" fmla="*/ 429174 h 2126580"/>
              <a:gd name="connsiteX9" fmla="*/ 4955480 w 7521752"/>
              <a:gd name="connsiteY9" fmla="*/ 5820 h 2126580"/>
              <a:gd name="connsiteX10" fmla="*/ 5167131 w 7521752"/>
              <a:gd name="connsiteY10" fmla="*/ 654081 h 2126580"/>
              <a:gd name="connsiteX11" fmla="*/ 5418467 w 7521752"/>
              <a:gd name="connsiteY11" fmla="*/ 164578 h 2126580"/>
              <a:gd name="connsiteX12" fmla="*/ 5471380 w 7521752"/>
              <a:gd name="connsiteY12" fmla="*/ 945136 h 2126580"/>
              <a:gd name="connsiteX13" fmla="*/ 5643346 w 7521752"/>
              <a:gd name="connsiteY13" fmla="*/ 1500788 h 2126580"/>
              <a:gd name="connsiteX14" fmla="*/ 5868226 w 7521752"/>
              <a:gd name="connsiteY14" fmla="*/ 1844763 h 2126580"/>
              <a:gd name="connsiteX15" fmla="*/ 6119562 w 7521752"/>
              <a:gd name="connsiteY15" fmla="*/ 1143584 h 2126580"/>
              <a:gd name="connsiteX16" fmla="*/ 6556093 w 7521752"/>
              <a:gd name="connsiteY16" fmla="*/ 1831533 h 2126580"/>
              <a:gd name="connsiteX17" fmla="*/ 7071993 w 7521752"/>
              <a:gd name="connsiteY17" fmla="*/ 389485 h 2126580"/>
              <a:gd name="connsiteX18" fmla="*/ 7521752 w 7521752"/>
              <a:gd name="connsiteY18" fmla="*/ 2043210 h 2126580"/>
              <a:gd name="connsiteX0" fmla="*/ 700858 w 7521752"/>
              <a:gd name="connsiteY0" fmla="*/ 1794461 h 2155583"/>
              <a:gd name="connsiteX1" fmla="*/ 1348666 w 7521752"/>
              <a:gd name="connsiteY1" fmla="*/ 1485704 h 2155583"/>
              <a:gd name="connsiteX2" fmla="*/ 2104184 w 7521752"/>
              <a:gd name="connsiteY2" fmla="*/ 1087957 h 2155583"/>
              <a:gd name="connsiteX3" fmla="*/ 2730470 w 7521752"/>
              <a:gd name="connsiteY3" fmla="*/ 687650 h 2155583"/>
              <a:gd name="connsiteX4" fmla="*/ 3314720 w 7521752"/>
              <a:gd name="connsiteY4" fmla="*/ 328531 h 2155583"/>
              <a:gd name="connsiteX5" fmla="*/ 407644 w 7521752"/>
              <a:gd name="connsiteY5" fmla="*/ 1963233 h 2155583"/>
              <a:gd name="connsiteX6" fmla="*/ 387747 w 7521752"/>
              <a:gd name="connsiteY6" fmla="*/ 2118293 h 2155583"/>
              <a:gd name="connsiteX7" fmla="*/ 3823066 w 7521752"/>
              <a:gd name="connsiteY7" fmla="*/ 1935647 h 2155583"/>
              <a:gd name="connsiteX8" fmla="*/ 4955480 w 7521752"/>
              <a:gd name="connsiteY8" fmla="*/ 33672 h 2155583"/>
              <a:gd name="connsiteX9" fmla="*/ 5167131 w 7521752"/>
              <a:gd name="connsiteY9" fmla="*/ 681933 h 2155583"/>
              <a:gd name="connsiteX10" fmla="*/ 5418467 w 7521752"/>
              <a:gd name="connsiteY10" fmla="*/ 192430 h 2155583"/>
              <a:gd name="connsiteX11" fmla="*/ 5471380 w 7521752"/>
              <a:gd name="connsiteY11" fmla="*/ 972988 h 2155583"/>
              <a:gd name="connsiteX12" fmla="*/ 5643346 w 7521752"/>
              <a:gd name="connsiteY12" fmla="*/ 1528640 h 2155583"/>
              <a:gd name="connsiteX13" fmla="*/ 5868226 w 7521752"/>
              <a:gd name="connsiteY13" fmla="*/ 1872615 h 2155583"/>
              <a:gd name="connsiteX14" fmla="*/ 6119562 w 7521752"/>
              <a:gd name="connsiteY14" fmla="*/ 1171436 h 2155583"/>
              <a:gd name="connsiteX15" fmla="*/ 6556093 w 7521752"/>
              <a:gd name="connsiteY15" fmla="*/ 1859385 h 2155583"/>
              <a:gd name="connsiteX16" fmla="*/ 7071993 w 7521752"/>
              <a:gd name="connsiteY16" fmla="*/ 417337 h 2155583"/>
              <a:gd name="connsiteX17" fmla="*/ 7521752 w 7521752"/>
              <a:gd name="connsiteY17" fmla="*/ 2071062 h 2155583"/>
              <a:gd name="connsiteX0" fmla="*/ 700858 w 7521752"/>
              <a:gd name="connsiteY0" fmla="*/ 1608141 h 1968112"/>
              <a:gd name="connsiteX1" fmla="*/ 1348666 w 7521752"/>
              <a:gd name="connsiteY1" fmla="*/ 1299384 h 1968112"/>
              <a:gd name="connsiteX2" fmla="*/ 2104184 w 7521752"/>
              <a:gd name="connsiteY2" fmla="*/ 901637 h 1968112"/>
              <a:gd name="connsiteX3" fmla="*/ 2730470 w 7521752"/>
              <a:gd name="connsiteY3" fmla="*/ 501330 h 1968112"/>
              <a:gd name="connsiteX4" fmla="*/ 3314720 w 7521752"/>
              <a:gd name="connsiteY4" fmla="*/ 142211 h 1968112"/>
              <a:gd name="connsiteX5" fmla="*/ 407644 w 7521752"/>
              <a:gd name="connsiteY5" fmla="*/ 1776913 h 1968112"/>
              <a:gd name="connsiteX6" fmla="*/ 387747 w 7521752"/>
              <a:gd name="connsiteY6" fmla="*/ 1931973 h 1968112"/>
              <a:gd name="connsiteX7" fmla="*/ 3823066 w 7521752"/>
              <a:gd name="connsiteY7" fmla="*/ 1749327 h 1968112"/>
              <a:gd name="connsiteX8" fmla="*/ 5167131 w 7521752"/>
              <a:gd name="connsiteY8" fmla="*/ 495613 h 1968112"/>
              <a:gd name="connsiteX9" fmla="*/ 5418467 w 7521752"/>
              <a:gd name="connsiteY9" fmla="*/ 6110 h 1968112"/>
              <a:gd name="connsiteX10" fmla="*/ 5471380 w 7521752"/>
              <a:gd name="connsiteY10" fmla="*/ 786668 h 1968112"/>
              <a:gd name="connsiteX11" fmla="*/ 5643346 w 7521752"/>
              <a:gd name="connsiteY11" fmla="*/ 1342320 h 1968112"/>
              <a:gd name="connsiteX12" fmla="*/ 5868226 w 7521752"/>
              <a:gd name="connsiteY12" fmla="*/ 1686295 h 1968112"/>
              <a:gd name="connsiteX13" fmla="*/ 6119562 w 7521752"/>
              <a:gd name="connsiteY13" fmla="*/ 985116 h 1968112"/>
              <a:gd name="connsiteX14" fmla="*/ 6556093 w 7521752"/>
              <a:gd name="connsiteY14" fmla="*/ 1673065 h 1968112"/>
              <a:gd name="connsiteX15" fmla="*/ 7071993 w 7521752"/>
              <a:gd name="connsiteY15" fmla="*/ 231017 h 1968112"/>
              <a:gd name="connsiteX16" fmla="*/ 7521752 w 7521752"/>
              <a:gd name="connsiteY16" fmla="*/ 1884742 h 1968112"/>
              <a:gd name="connsiteX0" fmla="*/ 700858 w 7521752"/>
              <a:gd name="connsiteY0" fmla="*/ 1625178 h 1985149"/>
              <a:gd name="connsiteX1" fmla="*/ 1348666 w 7521752"/>
              <a:gd name="connsiteY1" fmla="*/ 1316421 h 1985149"/>
              <a:gd name="connsiteX2" fmla="*/ 2104184 w 7521752"/>
              <a:gd name="connsiteY2" fmla="*/ 918674 h 1985149"/>
              <a:gd name="connsiteX3" fmla="*/ 2730470 w 7521752"/>
              <a:gd name="connsiteY3" fmla="*/ 518367 h 1985149"/>
              <a:gd name="connsiteX4" fmla="*/ 3314720 w 7521752"/>
              <a:gd name="connsiteY4" fmla="*/ 159248 h 1985149"/>
              <a:gd name="connsiteX5" fmla="*/ 407644 w 7521752"/>
              <a:gd name="connsiteY5" fmla="*/ 1793950 h 1985149"/>
              <a:gd name="connsiteX6" fmla="*/ 387747 w 7521752"/>
              <a:gd name="connsiteY6" fmla="*/ 1949010 h 1985149"/>
              <a:gd name="connsiteX7" fmla="*/ 3823066 w 7521752"/>
              <a:gd name="connsiteY7" fmla="*/ 1766364 h 1985149"/>
              <a:gd name="connsiteX8" fmla="*/ 5418467 w 7521752"/>
              <a:gd name="connsiteY8" fmla="*/ 23147 h 1985149"/>
              <a:gd name="connsiteX9" fmla="*/ 5471380 w 7521752"/>
              <a:gd name="connsiteY9" fmla="*/ 803705 h 1985149"/>
              <a:gd name="connsiteX10" fmla="*/ 5643346 w 7521752"/>
              <a:gd name="connsiteY10" fmla="*/ 1359357 h 1985149"/>
              <a:gd name="connsiteX11" fmla="*/ 5868226 w 7521752"/>
              <a:gd name="connsiteY11" fmla="*/ 1703332 h 1985149"/>
              <a:gd name="connsiteX12" fmla="*/ 6119562 w 7521752"/>
              <a:gd name="connsiteY12" fmla="*/ 1002153 h 1985149"/>
              <a:gd name="connsiteX13" fmla="*/ 6556093 w 7521752"/>
              <a:gd name="connsiteY13" fmla="*/ 1690102 h 1985149"/>
              <a:gd name="connsiteX14" fmla="*/ 7071993 w 7521752"/>
              <a:gd name="connsiteY14" fmla="*/ 248054 h 1985149"/>
              <a:gd name="connsiteX15" fmla="*/ 7521752 w 7521752"/>
              <a:gd name="connsiteY15" fmla="*/ 1901779 h 1985149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5471380 w 7521752"/>
              <a:gd name="connsiteY8" fmla="*/ 701108 h 1882552"/>
              <a:gd name="connsiteX9" fmla="*/ 5643346 w 7521752"/>
              <a:gd name="connsiteY9" fmla="*/ 1256760 h 1882552"/>
              <a:gd name="connsiteX10" fmla="*/ 5868226 w 7521752"/>
              <a:gd name="connsiteY10" fmla="*/ 1600735 h 1882552"/>
              <a:gd name="connsiteX11" fmla="*/ 6119562 w 7521752"/>
              <a:gd name="connsiteY11" fmla="*/ 899556 h 1882552"/>
              <a:gd name="connsiteX12" fmla="*/ 6556093 w 7521752"/>
              <a:gd name="connsiteY12" fmla="*/ 1587505 h 1882552"/>
              <a:gd name="connsiteX13" fmla="*/ 7071993 w 7521752"/>
              <a:gd name="connsiteY13" fmla="*/ 145457 h 1882552"/>
              <a:gd name="connsiteX14" fmla="*/ 7521752 w 7521752"/>
              <a:gd name="connsiteY14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5643346 w 7521752"/>
              <a:gd name="connsiteY8" fmla="*/ 1256760 h 1882552"/>
              <a:gd name="connsiteX9" fmla="*/ 5868226 w 7521752"/>
              <a:gd name="connsiteY9" fmla="*/ 1600735 h 1882552"/>
              <a:gd name="connsiteX10" fmla="*/ 6119562 w 7521752"/>
              <a:gd name="connsiteY10" fmla="*/ 899556 h 1882552"/>
              <a:gd name="connsiteX11" fmla="*/ 6556093 w 7521752"/>
              <a:gd name="connsiteY11" fmla="*/ 1587505 h 1882552"/>
              <a:gd name="connsiteX12" fmla="*/ 7071993 w 7521752"/>
              <a:gd name="connsiteY12" fmla="*/ 145457 h 1882552"/>
              <a:gd name="connsiteX13" fmla="*/ 7521752 w 7521752"/>
              <a:gd name="connsiteY13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5868226 w 7521752"/>
              <a:gd name="connsiteY8" fmla="*/ 1600735 h 1882552"/>
              <a:gd name="connsiteX9" fmla="*/ 6119562 w 7521752"/>
              <a:gd name="connsiteY9" fmla="*/ 899556 h 1882552"/>
              <a:gd name="connsiteX10" fmla="*/ 6556093 w 7521752"/>
              <a:gd name="connsiteY10" fmla="*/ 1587505 h 1882552"/>
              <a:gd name="connsiteX11" fmla="*/ 7071993 w 7521752"/>
              <a:gd name="connsiteY11" fmla="*/ 145457 h 1882552"/>
              <a:gd name="connsiteX12" fmla="*/ 7521752 w 7521752"/>
              <a:gd name="connsiteY12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6119562 w 7521752"/>
              <a:gd name="connsiteY8" fmla="*/ 899556 h 1882552"/>
              <a:gd name="connsiteX9" fmla="*/ 6556093 w 7521752"/>
              <a:gd name="connsiteY9" fmla="*/ 1587505 h 1882552"/>
              <a:gd name="connsiteX10" fmla="*/ 7071993 w 7521752"/>
              <a:gd name="connsiteY10" fmla="*/ 145457 h 1882552"/>
              <a:gd name="connsiteX11" fmla="*/ 7521752 w 7521752"/>
              <a:gd name="connsiteY11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6556093 w 7521752"/>
              <a:gd name="connsiteY8" fmla="*/ 1587505 h 1882552"/>
              <a:gd name="connsiteX9" fmla="*/ 7071993 w 7521752"/>
              <a:gd name="connsiteY9" fmla="*/ 145457 h 1882552"/>
              <a:gd name="connsiteX10" fmla="*/ 7521752 w 7521752"/>
              <a:gd name="connsiteY10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7071993 w 7521752"/>
              <a:gd name="connsiteY8" fmla="*/ 145457 h 1882552"/>
              <a:gd name="connsiteX9" fmla="*/ 7521752 w 7521752"/>
              <a:gd name="connsiteY9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7521752 w 7521752"/>
              <a:gd name="connsiteY8" fmla="*/ 1799182 h 1882552"/>
              <a:gd name="connsiteX0" fmla="*/ 700858 w 3823066"/>
              <a:gd name="connsiteY0" fmla="*/ 1522581 h 1882552"/>
              <a:gd name="connsiteX1" fmla="*/ 1348666 w 3823066"/>
              <a:gd name="connsiteY1" fmla="*/ 1213824 h 1882552"/>
              <a:gd name="connsiteX2" fmla="*/ 2104184 w 3823066"/>
              <a:gd name="connsiteY2" fmla="*/ 816077 h 1882552"/>
              <a:gd name="connsiteX3" fmla="*/ 2730470 w 3823066"/>
              <a:gd name="connsiteY3" fmla="*/ 415770 h 1882552"/>
              <a:gd name="connsiteX4" fmla="*/ 3314720 w 3823066"/>
              <a:gd name="connsiteY4" fmla="*/ 56651 h 1882552"/>
              <a:gd name="connsiteX5" fmla="*/ 407644 w 3823066"/>
              <a:gd name="connsiteY5" fmla="*/ 1691353 h 1882552"/>
              <a:gd name="connsiteX6" fmla="*/ 387747 w 3823066"/>
              <a:gd name="connsiteY6" fmla="*/ 1846413 h 1882552"/>
              <a:gd name="connsiteX7" fmla="*/ 3823066 w 3823066"/>
              <a:gd name="connsiteY7" fmla="*/ 1663767 h 1882552"/>
              <a:gd name="connsiteX0" fmla="*/ 667044 w 3388213"/>
              <a:gd name="connsiteY0" fmla="*/ 1522581 h 1870212"/>
              <a:gd name="connsiteX1" fmla="*/ 1314852 w 3388213"/>
              <a:gd name="connsiteY1" fmla="*/ 1213824 h 1870212"/>
              <a:gd name="connsiteX2" fmla="*/ 2070370 w 3388213"/>
              <a:gd name="connsiteY2" fmla="*/ 816077 h 1870212"/>
              <a:gd name="connsiteX3" fmla="*/ 2696656 w 3388213"/>
              <a:gd name="connsiteY3" fmla="*/ 415770 h 1870212"/>
              <a:gd name="connsiteX4" fmla="*/ 3280906 w 3388213"/>
              <a:gd name="connsiteY4" fmla="*/ 56651 h 1870212"/>
              <a:gd name="connsiteX5" fmla="*/ 373830 w 3388213"/>
              <a:gd name="connsiteY5" fmla="*/ 1691353 h 1870212"/>
              <a:gd name="connsiteX6" fmla="*/ 353933 w 3388213"/>
              <a:gd name="connsiteY6" fmla="*/ 1846413 h 1870212"/>
              <a:gd name="connsiteX7" fmla="*/ 3267141 w 3388213"/>
              <a:gd name="connsiteY7" fmla="*/ 1861323 h 1870212"/>
              <a:gd name="connsiteX0" fmla="*/ 316957 w 3655473"/>
              <a:gd name="connsiteY0" fmla="*/ 1504788 h 1869710"/>
              <a:gd name="connsiteX1" fmla="*/ 964765 w 3655473"/>
              <a:gd name="connsiteY1" fmla="*/ 1196031 h 1869710"/>
              <a:gd name="connsiteX2" fmla="*/ 1720283 w 3655473"/>
              <a:gd name="connsiteY2" fmla="*/ 798284 h 1869710"/>
              <a:gd name="connsiteX3" fmla="*/ 2346569 w 3655473"/>
              <a:gd name="connsiteY3" fmla="*/ 397977 h 1869710"/>
              <a:gd name="connsiteX4" fmla="*/ 2930819 w 3655473"/>
              <a:gd name="connsiteY4" fmla="*/ 38858 h 1869710"/>
              <a:gd name="connsiteX5" fmla="*/ 3509187 w 3655473"/>
              <a:gd name="connsiteY5" fmla="*/ 1377226 h 1869710"/>
              <a:gd name="connsiteX6" fmla="*/ 3846 w 3655473"/>
              <a:gd name="connsiteY6" fmla="*/ 1828620 h 1869710"/>
              <a:gd name="connsiteX7" fmla="*/ 2917054 w 3655473"/>
              <a:gd name="connsiteY7" fmla="*/ 1843530 h 1869710"/>
              <a:gd name="connsiteX0" fmla="*/ 964208 w 4302724"/>
              <a:gd name="connsiteY0" fmla="*/ 1504788 h 1835571"/>
              <a:gd name="connsiteX1" fmla="*/ 1612016 w 4302724"/>
              <a:gd name="connsiteY1" fmla="*/ 1196031 h 1835571"/>
              <a:gd name="connsiteX2" fmla="*/ 2367534 w 4302724"/>
              <a:gd name="connsiteY2" fmla="*/ 798284 h 1835571"/>
              <a:gd name="connsiteX3" fmla="*/ 2993820 w 4302724"/>
              <a:gd name="connsiteY3" fmla="*/ 397977 h 1835571"/>
              <a:gd name="connsiteX4" fmla="*/ 3578070 w 4302724"/>
              <a:gd name="connsiteY4" fmla="*/ 38858 h 1835571"/>
              <a:gd name="connsiteX5" fmla="*/ 4156438 w 4302724"/>
              <a:gd name="connsiteY5" fmla="*/ 1377226 h 1835571"/>
              <a:gd name="connsiteX6" fmla="*/ 651097 w 4302724"/>
              <a:gd name="connsiteY6" fmla="*/ 1828620 h 1835571"/>
              <a:gd name="connsiteX7" fmla="*/ 699749 w 4302724"/>
              <a:gd name="connsiteY7" fmla="*/ 1660086 h 1835571"/>
              <a:gd name="connsiteX0" fmla="*/ 931385 w 3744636"/>
              <a:gd name="connsiteY0" fmla="*/ 1532318 h 1995313"/>
              <a:gd name="connsiteX1" fmla="*/ 1579193 w 3744636"/>
              <a:gd name="connsiteY1" fmla="*/ 1223561 h 1995313"/>
              <a:gd name="connsiteX2" fmla="*/ 2334711 w 3744636"/>
              <a:gd name="connsiteY2" fmla="*/ 825814 h 1995313"/>
              <a:gd name="connsiteX3" fmla="*/ 2960997 w 3744636"/>
              <a:gd name="connsiteY3" fmla="*/ 425507 h 1995313"/>
              <a:gd name="connsiteX4" fmla="*/ 3545247 w 3744636"/>
              <a:gd name="connsiteY4" fmla="*/ 66388 h 1995313"/>
              <a:gd name="connsiteX5" fmla="*/ 3488615 w 3744636"/>
              <a:gd name="connsiteY5" fmla="*/ 1856312 h 1995313"/>
              <a:gd name="connsiteX6" fmla="*/ 618274 w 3744636"/>
              <a:gd name="connsiteY6" fmla="*/ 1856150 h 1995313"/>
              <a:gd name="connsiteX7" fmla="*/ 666926 w 3744636"/>
              <a:gd name="connsiteY7" fmla="*/ 1687616 h 1995313"/>
              <a:gd name="connsiteX0" fmla="*/ 910818 w 3719994"/>
              <a:gd name="connsiteY0" fmla="*/ 1532318 h 1990412"/>
              <a:gd name="connsiteX1" fmla="*/ 1558626 w 3719994"/>
              <a:gd name="connsiteY1" fmla="*/ 1223561 h 1990412"/>
              <a:gd name="connsiteX2" fmla="*/ 2314144 w 3719994"/>
              <a:gd name="connsiteY2" fmla="*/ 825814 h 1990412"/>
              <a:gd name="connsiteX3" fmla="*/ 2940430 w 3719994"/>
              <a:gd name="connsiteY3" fmla="*/ 425507 h 1990412"/>
              <a:gd name="connsiteX4" fmla="*/ 3524680 w 3719994"/>
              <a:gd name="connsiteY4" fmla="*/ 66388 h 1990412"/>
              <a:gd name="connsiteX5" fmla="*/ 3468048 w 3719994"/>
              <a:gd name="connsiteY5" fmla="*/ 1856312 h 1990412"/>
              <a:gd name="connsiteX6" fmla="*/ 654151 w 3719994"/>
              <a:gd name="connsiteY6" fmla="*/ 1842039 h 1990412"/>
              <a:gd name="connsiteX7" fmla="*/ 646359 w 3719994"/>
              <a:gd name="connsiteY7" fmla="*/ 1687616 h 1990412"/>
              <a:gd name="connsiteX0" fmla="*/ 791912 w 3601088"/>
              <a:gd name="connsiteY0" fmla="*/ 1532318 h 2108950"/>
              <a:gd name="connsiteX1" fmla="*/ 1439720 w 3601088"/>
              <a:gd name="connsiteY1" fmla="*/ 1223561 h 2108950"/>
              <a:gd name="connsiteX2" fmla="*/ 2195238 w 3601088"/>
              <a:gd name="connsiteY2" fmla="*/ 825814 h 2108950"/>
              <a:gd name="connsiteX3" fmla="*/ 2821524 w 3601088"/>
              <a:gd name="connsiteY3" fmla="*/ 425507 h 2108950"/>
              <a:gd name="connsiteX4" fmla="*/ 3405774 w 3601088"/>
              <a:gd name="connsiteY4" fmla="*/ 66388 h 2108950"/>
              <a:gd name="connsiteX5" fmla="*/ 3349142 w 3601088"/>
              <a:gd name="connsiteY5" fmla="*/ 1856312 h 2108950"/>
              <a:gd name="connsiteX6" fmla="*/ 535245 w 3601088"/>
              <a:gd name="connsiteY6" fmla="*/ 1842039 h 2108950"/>
              <a:gd name="connsiteX7" fmla="*/ 527453 w 3601088"/>
              <a:gd name="connsiteY7" fmla="*/ 1687616 h 2108950"/>
              <a:gd name="connsiteX0" fmla="*/ 271498 w 3080674"/>
              <a:gd name="connsiteY0" fmla="*/ 1532318 h 2108950"/>
              <a:gd name="connsiteX1" fmla="*/ 919306 w 3080674"/>
              <a:gd name="connsiteY1" fmla="*/ 1223561 h 2108950"/>
              <a:gd name="connsiteX2" fmla="*/ 1674824 w 3080674"/>
              <a:gd name="connsiteY2" fmla="*/ 825814 h 2108950"/>
              <a:gd name="connsiteX3" fmla="*/ 2301110 w 3080674"/>
              <a:gd name="connsiteY3" fmla="*/ 425507 h 2108950"/>
              <a:gd name="connsiteX4" fmla="*/ 2885360 w 3080674"/>
              <a:gd name="connsiteY4" fmla="*/ 66388 h 2108950"/>
              <a:gd name="connsiteX5" fmla="*/ 2828728 w 3080674"/>
              <a:gd name="connsiteY5" fmla="*/ 1856312 h 2108950"/>
              <a:gd name="connsiteX6" fmla="*/ 14831 w 3080674"/>
              <a:gd name="connsiteY6" fmla="*/ 1842039 h 2108950"/>
              <a:gd name="connsiteX7" fmla="*/ 7039 w 3080674"/>
              <a:gd name="connsiteY7" fmla="*/ 1687616 h 2108950"/>
              <a:gd name="connsiteX0" fmla="*/ 264459 w 3073635"/>
              <a:gd name="connsiteY0" fmla="*/ 1532318 h 2108950"/>
              <a:gd name="connsiteX1" fmla="*/ 912267 w 3073635"/>
              <a:gd name="connsiteY1" fmla="*/ 1223561 h 2108950"/>
              <a:gd name="connsiteX2" fmla="*/ 1667785 w 3073635"/>
              <a:gd name="connsiteY2" fmla="*/ 825814 h 2108950"/>
              <a:gd name="connsiteX3" fmla="*/ 2294071 w 3073635"/>
              <a:gd name="connsiteY3" fmla="*/ 425507 h 2108950"/>
              <a:gd name="connsiteX4" fmla="*/ 2878321 w 3073635"/>
              <a:gd name="connsiteY4" fmla="*/ 66388 h 2108950"/>
              <a:gd name="connsiteX5" fmla="*/ 2821689 w 3073635"/>
              <a:gd name="connsiteY5" fmla="*/ 1856312 h 2108950"/>
              <a:gd name="connsiteX6" fmla="*/ 7792 w 3073635"/>
              <a:gd name="connsiteY6" fmla="*/ 1842039 h 2108950"/>
              <a:gd name="connsiteX7" fmla="*/ 0 w 3073635"/>
              <a:gd name="connsiteY7" fmla="*/ 1687616 h 2108950"/>
              <a:gd name="connsiteX0" fmla="*/ 1294570 w 4103746"/>
              <a:gd name="connsiteY0" fmla="*/ 1532318 h 2082727"/>
              <a:gd name="connsiteX1" fmla="*/ 1942378 w 4103746"/>
              <a:gd name="connsiteY1" fmla="*/ 1223561 h 2082727"/>
              <a:gd name="connsiteX2" fmla="*/ 2697896 w 4103746"/>
              <a:gd name="connsiteY2" fmla="*/ 825814 h 2082727"/>
              <a:gd name="connsiteX3" fmla="*/ 3324182 w 4103746"/>
              <a:gd name="connsiteY3" fmla="*/ 425507 h 2082727"/>
              <a:gd name="connsiteX4" fmla="*/ 3908432 w 4103746"/>
              <a:gd name="connsiteY4" fmla="*/ 66388 h 2082727"/>
              <a:gd name="connsiteX5" fmla="*/ 3851800 w 4103746"/>
              <a:gd name="connsiteY5" fmla="*/ 1856312 h 2082727"/>
              <a:gd name="connsiteX6" fmla="*/ 1037903 w 4103746"/>
              <a:gd name="connsiteY6" fmla="*/ 1842039 h 2082727"/>
              <a:gd name="connsiteX7" fmla="*/ 0 w 4103746"/>
              <a:gd name="connsiteY7" fmla="*/ 2082727 h 2082727"/>
              <a:gd name="connsiteX0" fmla="*/ 1294570 w 4103746"/>
              <a:gd name="connsiteY0" fmla="*/ 1532318 h 2082727"/>
              <a:gd name="connsiteX1" fmla="*/ 1942378 w 4103746"/>
              <a:gd name="connsiteY1" fmla="*/ 1223561 h 2082727"/>
              <a:gd name="connsiteX2" fmla="*/ 2697896 w 4103746"/>
              <a:gd name="connsiteY2" fmla="*/ 825814 h 2082727"/>
              <a:gd name="connsiteX3" fmla="*/ 3324182 w 4103746"/>
              <a:gd name="connsiteY3" fmla="*/ 425507 h 2082727"/>
              <a:gd name="connsiteX4" fmla="*/ 3908432 w 4103746"/>
              <a:gd name="connsiteY4" fmla="*/ 66388 h 2082727"/>
              <a:gd name="connsiteX5" fmla="*/ 3851800 w 4103746"/>
              <a:gd name="connsiteY5" fmla="*/ 1856312 h 2082727"/>
              <a:gd name="connsiteX6" fmla="*/ 1037903 w 4103746"/>
              <a:gd name="connsiteY6" fmla="*/ 1842039 h 2082727"/>
              <a:gd name="connsiteX7" fmla="*/ 237662 w 4103746"/>
              <a:gd name="connsiteY7" fmla="*/ 1457295 h 2082727"/>
              <a:gd name="connsiteX8" fmla="*/ 0 w 4103746"/>
              <a:gd name="connsiteY8" fmla="*/ 2082727 h 2082727"/>
              <a:gd name="connsiteX0" fmla="*/ 1294570 w 4103746"/>
              <a:gd name="connsiteY0" fmla="*/ 1532318 h 2082727"/>
              <a:gd name="connsiteX1" fmla="*/ 1942378 w 4103746"/>
              <a:gd name="connsiteY1" fmla="*/ 1223561 h 2082727"/>
              <a:gd name="connsiteX2" fmla="*/ 2697896 w 4103746"/>
              <a:gd name="connsiteY2" fmla="*/ 825814 h 2082727"/>
              <a:gd name="connsiteX3" fmla="*/ 3324182 w 4103746"/>
              <a:gd name="connsiteY3" fmla="*/ 425507 h 2082727"/>
              <a:gd name="connsiteX4" fmla="*/ 3908432 w 4103746"/>
              <a:gd name="connsiteY4" fmla="*/ 66388 h 2082727"/>
              <a:gd name="connsiteX5" fmla="*/ 3851800 w 4103746"/>
              <a:gd name="connsiteY5" fmla="*/ 1856312 h 2082727"/>
              <a:gd name="connsiteX6" fmla="*/ 1037903 w 4103746"/>
              <a:gd name="connsiteY6" fmla="*/ 1842039 h 2082727"/>
              <a:gd name="connsiteX7" fmla="*/ 1013773 w 4103746"/>
              <a:gd name="connsiteY7" fmla="*/ 1654850 h 2082727"/>
              <a:gd name="connsiteX8" fmla="*/ 0 w 4103746"/>
              <a:gd name="connsiteY8" fmla="*/ 2082727 h 2082727"/>
              <a:gd name="connsiteX0" fmla="*/ 438048 w 3247224"/>
              <a:gd name="connsiteY0" fmla="*/ 1532318 h 1991662"/>
              <a:gd name="connsiteX1" fmla="*/ 1085856 w 3247224"/>
              <a:gd name="connsiteY1" fmla="*/ 1223561 h 1991662"/>
              <a:gd name="connsiteX2" fmla="*/ 1841374 w 3247224"/>
              <a:gd name="connsiteY2" fmla="*/ 825814 h 1991662"/>
              <a:gd name="connsiteX3" fmla="*/ 2467660 w 3247224"/>
              <a:gd name="connsiteY3" fmla="*/ 425507 h 1991662"/>
              <a:gd name="connsiteX4" fmla="*/ 3051910 w 3247224"/>
              <a:gd name="connsiteY4" fmla="*/ 66388 h 1991662"/>
              <a:gd name="connsiteX5" fmla="*/ 2995278 w 3247224"/>
              <a:gd name="connsiteY5" fmla="*/ 1856312 h 1991662"/>
              <a:gd name="connsiteX6" fmla="*/ 181381 w 3247224"/>
              <a:gd name="connsiteY6" fmla="*/ 1842039 h 1991662"/>
              <a:gd name="connsiteX7" fmla="*/ 157251 w 3247224"/>
              <a:gd name="connsiteY7" fmla="*/ 1654850 h 1991662"/>
              <a:gd name="connsiteX8" fmla="*/ 413478 w 3247224"/>
              <a:gd name="connsiteY8" fmla="*/ 1602949 h 1991662"/>
              <a:gd name="connsiteX0" fmla="*/ 438048 w 3247224"/>
              <a:gd name="connsiteY0" fmla="*/ 1532318 h 1991662"/>
              <a:gd name="connsiteX1" fmla="*/ 1085856 w 3247224"/>
              <a:gd name="connsiteY1" fmla="*/ 1223561 h 1991662"/>
              <a:gd name="connsiteX2" fmla="*/ 1841374 w 3247224"/>
              <a:gd name="connsiteY2" fmla="*/ 825814 h 1991662"/>
              <a:gd name="connsiteX3" fmla="*/ 2467660 w 3247224"/>
              <a:gd name="connsiteY3" fmla="*/ 425507 h 1991662"/>
              <a:gd name="connsiteX4" fmla="*/ 3051910 w 3247224"/>
              <a:gd name="connsiteY4" fmla="*/ 66388 h 1991662"/>
              <a:gd name="connsiteX5" fmla="*/ 2995278 w 3247224"/>
              <a:gd name="connsiteY5" fmla="*/ 1856312 h 1991662"/>
              <a:gd name="connsiteX6" fmla="*/ 181381 w 3247224"/>
              <a:gd name="connsiteY6" fmla="*/ 1842039 h 1991662"/>
              <a:gd name="connsiteX7" fmla="*/ 157251 w 3247224"/>
              <a:gd name="connsiteY7" fmla="*/ 1654850 h 1991662"/>
              <a:gd name="connsiteX8" fmla="*/ 427589 w 3247224"/>
              <a:gd name="connsiteY8" fmla="*/ 1588838 h 1991662"/>
              <a:gd name="connsiteX0" fmla="*/ 438048 w 3247224"/>
              <a:gd name="connsiteY0" fmla="*/ 1532318 h 1991662"/>
              <a:gd name="connsiteX1" fmla="*/ 1085856 w 3247224"/>
              <a:gd name="connsiteY1" fmla="*/ 1223561 h 1991662"/>
              <a:gd name="connsiteX2" fmla="*/ 1841374 w 3247224"/>
              <a:gd name="connsiteY2" fmla="*/ 825814 h 1991662"/>
              <a:gd name="connsiteX3" fmla="*/ 2467660 w 3247224"/>
              <a:gd name="connsiteY3" fmla="*/ 425507 h 1991662"/>
              <a:gd name="connsiteX4" fmla="*/ 3051910 w 3247224"/>
              <a:gd name="connsiteY4" fmla="*/ 66388 h 1991662"/>
              <a:gd name="connsiteX5" fmla="*/ 2995278 w 3247224"/>
              <a:gd name="connsiteY5" fmla="*/ 1856312 h 1991662"/>
              <a:gd name="connsiteX6" fmla="*/ 181381 w 3247224"/>
              <a:gd name="connsiteY6" fmla="*/ 1842039 h 1991662"/>
              <a:gd name="connsiteX7" fmla="*/ 157251 w 3247224"/>
              <a:gd name="connsiteY7" fmla="*/ 1654850 h 1991662"/>
              <a:gd name="connsiteX8" fmla="*/ 427589 w 3247224"/>
              <a:gd name="connsiteY8" fmla="*/ 1588838 h 1991662"/>
              <a:gd name="connsiteX0" fmla="*/ 309354 w 3118530"/>
              <a:gd name="connsiteY0" fmla="*/ 1532318 h 2128096"/>
              <a:gd name="connsiteX1" fmla="*/ 957162 w 3118530"/>
              <a:gd name="connsiteY1" fmla="*/ 1223561 h 2128096"/>
              <a:gd name="connsiteX2" fmla="*/ 1712680 w 3118530"/>
              <a:gd name="connsiteY2" fmla="*/ 825814 h 2128096"/>
              <a:gd name="connsiteX3" fmla="*/ 2338966 w 3118530"/>
              <a:gd name="connsiteY3" fmla="*/ 425507 h 2128096"/>
              <a:gd name="connsiteX4" fmla="*/ 2923216 w 3118530"/>
              <a:gd name="connsiteY4" fmla="*/ 66388 h 2128096"/>
              <a:gd name="connsiteX5" fmla="*/ 2866584 w 3118530"/>
              <a:gd name="connsiteY5" fmla="*/ 1856312 h 2128096"/>
              <a:gd name="connsiteX6" fmla="*/ 52687 w 3118530"/>
              <a:gd name="connsiteY6" fmla="*/ 1842039 h 2128096"/>
              <a:gd name="connsiteX7" fmla="*/ 28557 w 3118530"/>
              <a:gd name="connsiteY7" fmla="*/ 1654850 h 2128096"/>
              <a:gd name="connsiteX8" fmla="*/ 298895 w 3118530"/>
              <a:gd name="connsiteY8" fmla="*/ 1588838 h 2128096"/>
              <a:gd name="connsiteX0" fmla="*/ 309028 w 3118204"/>
              <a:gd name="connsiteY0" fmla="*/ 1532318 h 2128096"/>
              <a:gd name="connsiteX1" fmla="*/ 956836 w 3118204"/>
              <a:gd name="connsiteY1" fmla="*/ 1223561 h 2128096"/>
              <a:gd name="connsiteX2" fmla="*/ 1712354 w 3118204"/>
              <a:gd name="connsiteY2" fmla="*/ 825814 h 2128096"/>
              <a:gd name="connsiteX3" fmla="*/ 2338640 w 3118204"/>
              <a:gd name="connsiteY3" fmla="*/ 425507 h 2128096"/>
              <a:gd name="connsiteX4" fmla="*/ 2922890 w 3118204"/>
              <a:gd name="connsiteY4" fmla="*/ 66388 h 2128096"/>
              <a:gd name="connsiteX5" fmla="*/ 2866258 w 3118204"/>
              <a:gd name="connsiteY5" fmla="*/ 1856312 h 2128096"/>
              <a:gd name="connsiteX6" fmla="*/ 52361 w 3118204"/>
              <a:gd name="connsiteY6" fmla="*/ 1842039 h 2128096"/>
              <a:gd name="connsiteX7" fmla="*/ 28231 w 3118204"/>
              <a:gd name="connsiteY7" fmla="*/ 1654850 h 2128096"/>
              <a:gd name="connsiteX8" fmla="*/ 304919 w 3118204"/>
              <a:gd name="connsiteY8" fmla="*/ 1604713 h 2128096"/>
              <a:gd name="connsiteX0" fmla="*/ 300925 w 3110101"/>
              <a:gd name="connsiteY0" fmla="*/ 1532318 h 2128096"/>
              <a:gd name="connsiteX1" fmla="*/ 948733 w 3110101"/>
              <a:gd name="connsiteY1" fmla="*/ 1223561 h 2128096"/>
              <a:gd name="connsiteX2" fmla="*/ 1704251 w 3110101"/>
              <a:gd name="connsiteY2" fmla="*/ 825814 h 2128096"/>
              <a:gd name="connsiteX3" fmla="*/ 2330537 w 3110101"/>
              <a:gd name="connsiteY3" fmla="*/ 425507 h 2128096"/>
              <a:gd name="connsiteX4" fmla="*/ 2914787 w 3110101"/>
              <a:gd name="connsiteY4" fmla="*/ 66388 h 2128096"/>
              <a:gd name="connsiteX5" fmla="*/ 2858155 w 3110101"/>
              <a:gd name="connsiteY5" fmla="*/ 1856312 h 2128096"/>
              <a:gd name="connsiteX6" fmla="*/ 44258 w 3110101"/>
              <a:gd name="connsiteY6" fmla="*/ 1842039 h 2128096"/>
              <a:gd name="connsiteX7" fmla="*/ 20128 w 3110101"/>
              <a:gd name="connsiteY7" fmla="*/ 1654850 h 2128096"/>
              <a:gd name="connsiteX8" fmla="*/ 296816 w 3110101"/>
              <a:gd name="connsiteY8" fmla="*/ 1604713 h 2128096"/>
              <a:gd name="connsiteX0" fmla="*/ 376442 w 3185618"/>
              <a:gd name="connsiteY0" fmla="*/ 1532318 h 2128096"/>
              <a:gd name="connsiteX1" fmla="*/ 1024250 w 3185618"/>
              <a:gd name="connsiteY1" fmla="*/ 1223561 h 2128096"/>
              <a:gd name="connsiteX2" fmla="*/ 1779768 w 3185618"/>
              <a:gd name="connsiteY2" fmla="*/ 825814 h 2128096"/>
              <a:gd name="connsiteX3" fmla="*/ 2406054 w 3185618"/>
              <a:gd name="connsiteY3" fmla="*/ 425507 h 2128096"/>
              <a:gd name="connsiteX4" fmla="*/ 2990304 w 3185618"/>
              <a:gd name="connsiteY4" fmla="*/ 66388 h 2128096"/>
              <a:gd name="connsiteX5" fmla="*/ 2933672 w 3185618"/>
              <a:gd name="connsiteY5" fmla="*/ 1856312 h 2128096"/>
              <a:gd name="connsiteX6" fmla="*/ 119775 w 3185618"/>
              <a:gd name="connsiteY6" fmla="*/ 1842039 h 2128096"/>
              <a:gd name="connsiteX7" fmla="*/ 95645 w 3185618"/>
              <a:gd name="connsiteY7" fmla="*/ 1654850 h 2128096"/>
              <a:gd name="connsiteX8" fmla="*/ 372333 w 3185618"/>
              <a:gd name="connsiteY8" fmla="*/ 1604713 h 2128096"/>
              <a:gd name="connsiteX0" fmla="*/ 376442 w 3185618"/>
              <a:gd name="connsiteY0" fmla="*/ 1532318 h 2128096"/>
              <a:gd name="connsiteX1" fmla="*/ 1024250 w 3185618"/>
              <a:gd name="connsiteY1" fmla="*/ 1223561 h 2128096"/>
              <a:gd name="connsiteX2" fmla="*/ 1779768 w 3185618"/>
              <a:gd name="connsiteY2" fmla="*/ 825814 h 2128096"/>
              <a:gd name="connsiteX3" fmla="*/ 2406054 w 3185618"/>
              <a:gd name="connsiteY3" fmla="*/ 425507 h 2128096"/>
              <a:gd name="connsiteX4" fmla="*/ 2990304 w 3185618"/>
              <a:gd name="connsiteY4" fmla="*/ 66388 h 2128096"/>
              <a:gd name="connsiteX5" fmla="*/ 2933672 w 3185618"/>
              <a:gd name="connsiteY5" fmla="*/ 1856312 h 2128096"/>
              <a:gd name="connsiteX6" fmla="*/ 119775 w 3185618"/>
              <a:gd name="connsiteY6" fmla="*/ 1842039 h 2128096"/>
              <a:gd name="connsiteX7" fmla="*/ 95645 w 3185618"/>
              <a:gd name="connsiteY7" fmla="*/ 1654850 h 2128096"/>
              <a:gd name="connsiteX8" fmla="*/ 372333 w 3185618"/>
              <a:gd name="connsiteY8" fmla="*/ 1604713 h 2128096"/>
              <a:gd name="connsiteX0" fmla="*/ 445471 w 3254647"/>
              <a:gd name="connsiteY0" fmla="*/ 1532318 h 2128096"/>
              <a:gd name="connsiteX1" fmla="*/ 1093279 w 3254647"/>
              <a:gd name="connsiteY1" fmla="*/ 1223561 h 2128096"/>
              <a:gd name="connsiteX2" fmla="*/ 1848797 w 3254647"/>
              <a:gd name="connsiteY2" fmla="*/ 825814 h 2128096"/>
              <a:gd name="connsiteX3" fmla="*/ 2475083 w 3254647"/>
              <a:gd name="connsiteY3" fmla="*/ 425507 h 2128096"/>
              <a:gd name="connsiteX4" fmla="*/ 3059333 w 3254647"/>
              <a:gd name="connsiteY4" fmla="*/ 66388 h 2128096"/>
              <a:gd name="connsiteX5" fmla="*/ 3002701 w 3254647"/>
              <a:gd name="connsiteY5" fmla="*/ 1856312 h 2128096"/>
              <a:gd name="connsiteX6" fmla="*/ 188804 w 3254647"/>
              <a:gd name="connsiteY6" fmla="*/ 1842039 h 2128096"/>
              <a:gd name="connsiteX7" fmla="*/ 164674 w 3254647"/>
              <a:gd name="connsiteY7" fmla="*/ 1654850 h 2128096"/>
              <a:gd name="connsiteX8" fmla="*/ 441362 w 3254647"/>
              <a:gd name="connsiteY8" fmla="*/ 1604713 h 2128096"/>
              <a:gd name="connsiteX0" fmla="*/ 404702 w 3213878"/>
              <a:gd name="connsiteY0" fmla="*/ 1532318 h 1993606"/>
              <a:gd name="connsiteX1" fmla="*/ 1052510 w 3213878"/>
              <a:gd name="connsiteY1" fmla="*/ 1223561 h 1993606"/>
              <a:gd name="connsiteX2" fmla="*/ 1808028 w 3213878"/>
              <a:gd name="connsiteY2" fmla="*/ 825814 h 1993606"/>
              <a:gd name="connsiteX3" fmla="*/ 2434314 w 3213878"/>
              <a:gd name="connsiteY3" fmla="*/ 425507 h 1993606"/>
              <a:gd name="connsiteX4" fmla="*/ 3018564 w 3213878"/>
              <a:gd name="connsiteY4" fmla="*/ 66388 h 1993606"/>
              <a:gd name="connsiteX5" fmla="*/ 2961932 w 3213878"/>
              <a:gd name="connsiteY5" fmla="*/ 1856312 h 1993606"/>
              <a:gd name="connsiteX6" fmla="*/ 148035 w 3213878"/>
              <a:gd name="connsiteY6" fmla="*/ 1842039 h 1993606"/>
              <a:gd name="connsiteX7" fmla="*/ 400593 w 3213878"/>
              <a:gd name="connsiteY7" fmla="*/ 1604713 h 1993606"/>
              <a:gd name="connsiteX0" fmla="*/ 472184 w 3281360"/>
              <a:gd name="connsiteY0" fmla="*/ 1532318 h 1991636"/>
              <a:gd name="connsiteX1" fmla="*/ 1119992 w 3281360"/>
              <a:gd name="connsiteY1" fmla="*/ 1223561 h 1991636"/>
              <a:gd name="connsiteX2" fmla="*/ 1875510 w 3281360"/>
              <a:gd name="connsiteY2" fmla="*/ 825814 h 1991636"/>
              <a:gd name="connsiteX3" fmla="*/ 2501796 w 3281360"/>
              <a:gd name="connsiteY3" fmla="*/ 425507 h 1991636"/>
              <a:gd name="connsiteX4" fmla="*/ 3086046 w 3281360"/>
              <a:gd name="connsiteY4" fmla="*/ 66388 h 1991636"/>
              <a:gd name="connsiteX5" fmla="*/ 3029414 w 3281360"/>
              <a:gd name="connsiteY5" fmla="*/ 1856312 h 1991636"/>
              <a:gd name="connsiteX6" fmla="*/ 215517 w 3281360"/>
              <a:gd name="connsiteY6" fmla="*/ 1842039 h 1991636"/>
              <a:gd name="connsiteX7" fmla="*/ 229950 w 3281360"/>
              <a:gd name="connsiteY7" fmla="*/ 1655513 h 1991636"/>
              <a:gd name="connsiteX0" fmla="*/ 270965 w 3080141"/>
              <a:gd name="connsiteY0" fmla="*/ 1532318 h 2122960"/>
              <a:gd name="connsiteX1" fmla="*/ 918773 w 3080141"/>
              <a:gd name="connsiteY1" fmla="*/ 1223561 h 2122960"/>
              <a:gd name="connsiteX2" fmla="*/ 1674291 w 3080141"/>
              <a:gd name="connsiteY2" fmla="*/ 825814 h 2122960"/>
              <a:gd name="connsiteX3" fmla="*/ 2300577 w 3080141"/>
              <a:gd name="connsiteY3" fmla="*/ 425507 h 2122960"/>
              <a:gd name="connsiteX4" fmla="*/ 2884827 w 3080141"/>
              <a:gd name="connsiteY4" fmla="*/ 66388 h 2122960"/>
              <a:gd name="connsiteX5" fmla="*/ 2828195 w 3080141"/>
              <a:gd name="connsiteY5" fmla="*/ 1856312 h 2122960"/>
              <a:gd name="connsiteX6" fmla="*/ 14298 w 3080141"/>
              <a:gd name="connsiteY6" fmla="*/ 1842039 h 2122960"/>
              <a:gd name="connsiteX7" fmla="*/ 28731 w 3080141"/>
              <a:gd name="connsiteY7" fmla="*/ 1655513 h 2122960"/>
              <a:gd name="connsiteX0" fmla="*/ 480115 w 3289291"/>
              <a:gd name="connsiteY0" fmla="*/ 1532318 h 2007003"/>
              <a:gd name="connsiteX1" fmla="*/ 1127923 w 3289291"/>
              <a:gd name="connsiteY1" fmla="*/ 1223561 h 2007003"/>
              <a:gd name="connsiteX2" fmla="*/ 1883441 w 3289291"/>
              <a:gd name="connsiteY2" fmla="*/ 825814 h 2007003"/>
              <a:gd name="connsiteX3" fmla="*/ 2509727 w 3289291"/>
              <a:gd name="connsiteY3" fmla="*/ 425507 h 2007003"/>
              <a:gd name="connsiteX4" fmla="*/ 3093977 w 3289291"/>
              <a:gd name="connsiteY4" fmla="*/ 66388 h 2007003"/>
              <a:gd name="connsiteX5" fmla="*/ 3037345 w 3289291"/>
              <a:gd name="connsiteY5" fmla="*/ 1856312 h 2007003"/>
              <a:gd name="connsiteX6" fmla="*/ 223448 w 3289291"/>
              <a:gd name="connsiteY6" fmla="*/ 1842039 h 2007003"/>
              <a:gd name="connsiteX7" fmla="*/ 215656 w 3289291"/>
              <a:gd name="connsiteY7" fmla="*/ 1284038 h 2007003"/>
              <a:gd name="connsiteX0" fmla="*/ 433682 w 3242858"/>
              <a:gd name="connsiteY0" fmla="*/ 1532318 h 2007003"/>
              <a:gd name="connsiteX1" fmla="*/ 1081490 w 3242858"/>
              <a:gd name="connsiteY1" fmla="*/ 1223561 h 2007003"/>
              <a:gd name="connsiteX2" fmla="*/ 1837008 w 3242858"/>
              <a:gd name="connsiteY2" fmla="*/ 825814 h 2007003"/>
              <a:gd name="connsiteX3" fmla="*/ 2463294 w 3242858"/>
              <a:gd name="connsiteY3" fmla="*/ 425507 h 2007003"/>
              <a:gd name="connsiteX4" fmla="*/ 3047544 w 3242858"/>
              <a:gd name="connsiteY4" fmla="*/ 66388 h 2007003"/>
              <a:gd name="connsiteX5" fmla="*/ 2990912 w 3242858"/>
              <a:gd name="connsiteY5" fmla="*/ 1856312 h 2007003"/>
              <a:gd name="connsiteX6" fmla="*/ 177015 w 3242858"/>
              <a:gd name="connsiteY6" fmla="*/ 1842039 h 2007003"/>
              <a:gd name="connsiteX7" fmla="*/ 169223 w 3242858"/>
              <a:gd name="connsiteY7" fmla="*/ 1284038 h 2007003"/>
              <a:gd name="connsiteX0" fmla="*/ 426293 w 3235469"/>
              <a:gd name="connsiteY0" fmla="*/ 1532318 h 1991880"/>
              <a:gd name="connsiteX1" fmla="*/ 1074101 w 3235469"/>
              <a:gd name="connsiteY1" fmla="*/ 1223561 h 1991880"/>
              <a:gd name="connsiteX2" fmla="*/ 1829619 w 3235469"/>
              <a:gd name="connsiteY2" fmla="*/ 825814 h 1991880"/>
              <a:gd name="connsiteX3" fmla="*/ 2455905 w 3235469"/>
              <a:gd name="connsiteY3" fmla="*/ 425507 h 1991880"/>
              <a:gd name="connsiteX4" fmla="*/ 3040155 w 3235469"/>
              <a:gd name="connsiteY4" fmla="*/ 66388 h 1991880"/>
              <a:gd name="connsiteX5" fmla="*/ 2983523 w 3235469"/>
              <a:gd name="connsiteY5" fmla="*/ 1856312 h 1991880"/>
              <a:gd name="connsiteX6" fmla="*/ 169626 w 3235469"/>
              <a:gd name="connsiteY6" fmla="*/ 1842039 h 1991880"/>
              <a:gd name="connsiteX7" fmla="*/ 190409 w 3235469"/>
              <a:gd name="connsiteY7" fmla="*/ 1649163 h 1991880"/>
              <a:gd name="connsiteX0" fmla="*/ 526055 w 3335231"/>
              <a:gd name="connsiteY0" fmla="*/ 1532318 h 1988218"/>
              <a:gd name="connsiteX1" fmla="*/ 1173863 w 3335231"/>
              <a:gd name="connsiteY1" fmla="*/ 1223561 h 1988218"/>
              <a:gd name="connsiteX2" fmla="*/ 1929381 w 3335231"/>
              <a:gd name="connsiteY2" fmla="*/ 825814 h 1988218"/>
              <a:gd name="connsiteX3" fmla="*/ 2555667 w 3335231"/>
              <a:gd name="connsiteY3" fmla="*/ 425507 h 1988218"/>
              <a:gd name="connsiteX4" fmla="*/ 3139917 w 3335231"/>
              <a:gd name="connsiteY4" fmla="*/ 66388 h 1988218"/>
              <a:gd name="connsiteX5" fmla="*/ 3083285 w 3335231"/>
              <a:gd name="connsiteY5" fmla="*/ 1856312 h 1988218"/>
              <a:gd name="connsiteX6" fmla="*/ 269388 w 3335231"/>
              <a:gd name="connsiteY6" fmla="*/ 1842039 h 1988218"/>
              <a:gd name="connsiteX7" fmla="*/ 115435 w 3335231"/>
              <a:gd name="connsiteY7" fmla="*/ 1746221 h 1988218"/>
              <a:gd name="connsiteX8" fmla="*/ 290171 w 3335231"/>
              <a:gd name="connsiteY8" fmla="*/ 1649163 h 1988218"/>
              <a:gd name="connsiteX0" fmla="*/ 465334 w 3274510"/>
              <a:gd name="connsiteY0" fmla="*/ 1532318 h 1987984"/>
              <a:gd name="connsiteX1" fmla="*/ 1113142 w 3274510"/>
              <a:gd name="connsiteY1" fmla="*/ 1223561 h 1987984"/>
              <a:gd name="connsiteX2" fmla="*/ 1868660 w 3274510"/>
              <a:gd name="connsiteY2" fmla="*/ 825814 h 1987984"/>
              <a:gd name="connsiteX3" fmla="*/ 2494946 w 3274510"/>
              <a:gd name="connsiteY3" fmla="*/ 425507 h 1987984"/>
              <a:gd name="connsiteX4" fmla="*/ 3079196 w 3274510"/>
              <a:gd name="connsiteY4" fmla="*/ 66388 h 1987984"/>
              <a:gd name="connsiteX5" fmla="*/ 3022564 w 3274510"/>
              <a:gd name="connsiteY5" fmla="*/ 1856312 h 1987984"/>
              <a:gd name="connsiteX6" fmla="*/ 208667 w 3274510"/>
              <a:gd name="connsiteY6" fmla="*/ 1842039 h 1987984"/>
              <a:gd name="connsiteX7" fmla="*/ 210289 w 3274510"/>
              <a:gd name="connsiteY7" fmla="*/ 1752571 h 1987984"/>
              <a:gd name="connsiteX8" fmla="*/ 229450 w 3274510"/>
              <a:gd name="connsiteY8" fmla="*/ 1649163 h 1987984"/>
              <a:gd name="connsiteX0" fmla="*/ 544587 w 3353763"/>
              <a:gd name="connsiteY0" fmla="*/ 1532318 h 1985445"/>
              <a:gd name="connsiteX1" fmla="*/ 1192395 w 3353763"/>
              <a:gd name="connsiteY1" fmla="*/ 1223561 h 1985445"/>
              <a:gd name="connsiteX2" fmla="*/ 1947913 w 3353763"/>
              <a:gd name="connsiteY2" fmla="*/ 825814 h 1985445"/>
              <a:gd name="connsiteX3" fmla="*/ 2574199 w 3353763"/>
              <a:gd name="connsiteY3" fmla="*/ 425507 h 1985445"/>
              <a:gd name="connsiteX4" fmla="*/ 3158449 w 3353763"/>
              <a:gd name="connsiteY4" fmla="*/ 66388 h 1985445"/>
              <a:gd name="connsiteX5" fmla="*/ 3101817 w 3353763"/>
              <a:gd name="connsiteY5" fmla="*/ 1856312 h 1985445"/>
              <a:gd name="connsiteX6" fmla="*/ 287920 w 3353763"/>
              <a:gd name="connsiteY6" fmla="*/ 1842039 h 1985445"/>
              <a:gd name="connsiteX7" fmla="*/ 92691 w 3353763"/>
              <a:gd name="connsiteY7" fmla="*/ 1822421 h 1985445"/>
              <a:gd name="connsiteX8" fmla="*/ 289542 w 3353763"/>
              <a:gd name="connsiteY8" fmla="*/ 1752571 h 1985445"/>
              <a:gd name="connsiteX9" fmla="*/ 308703 w 3353763"/>
              <a:gd name="connsiteY9" fmla="*/ 1649163 h 1985445"/>
              <a:gd name="connsiteX0" fmla="*/ 462526 w 3271702"/>
              <a:gd name="connsiteY0" fmla="*/ 1532318 h 1986360"/>
              <a:gd name="connsiteX1" fmla="*/ 1110334 w 3271702"/>
              <a:gd name="connsiteY1" fmla="*/ 1223561 h 1986360"/>
              <a:gd name="connsiteX2" fmla="*/ 1865852 w 3271702"/>
              <a:gd name="connsiteY2" fmla="*/ 825814 h 1986360"/>
              <a:gd name="connsiteX3" fmla="*/ 2492138 w 3271702"/>
              <a:gd name="connsiteY3" fmla="*/ 425507 h 1986360"/>
              <a:gd name="connsiteX4" fmla="*/ 3076388 w 3271702"/>
              <a:gd name="connsiteY4" fmla="*/ 66388 h 1986360"/>
              <a:gd name="connsiteX5" fmla="*/ 3019756 w 3271702"/>
              <a:gd name="connsiteY5" fmla="*/ 1856312 h 1986360"/>
              <a:gd name="connsiteX6" fmla="*/ 205859 w 3271702"/>
              <a:gd name="connsiteY6" fmla="*/ 1842039 h 1986360"/>
              <a:gd name="connsiteX7" fmla="*/ 213830 w 3271702"/>
              <a:gd name="connsiteY7" fmla="*/ 1797021 h 1986360"/>
              <a:gd name="connsiteX8" fmla="*/ 207481 w 3271702"/>
              <a:gd name="connsiteY8" fmla="*/ 1752571 h 1986360"/>
              <a:gd name="connsiteX9" fmla="*/ 226642 w 3271702"/>
              <a:gd name="connsiteY9" fmla="*/ 1649163 h 1986360"/>
              <a:gd name="connsiteX0" fmla="*/ 269501 w 3078677"/>
              <a:gd name="connsiteY0" fmla="*/ 1532318 h 2080542"/>
              <a:gd name="connsiteX1" fmla="*/ 917309 w 3078677"/>
              <a:gd name="connsiteY1" fmla="*/ 1223561 h 2080542"/>
              <a:gd name="connsiteX2" fmla="*/ 1672827 w 3078677"/>
              <a:gd name="connsiteY2" fmla="*/ 825814 h 2080542"/>
              <a:gd name="connsiteX3" fmla="*/ 2299113 w 3078677"/>
              <a:gd name="connsiteY3" fmla="*/ 425507 h 2080542"/>
              <a:gd name="connsiteX4" fmla="*/ 2883363 w 3078677"/>
              <a:gd name="connsiteY4" fmla="*/ 66388 h 2080542"/>
              <a:gd name="connsiteX5" fmla="*/ 2826731 w 3078677"/>
              <a:gd name="connsiteY5" fmla="*/ 1856312 h 2080542"/>
              <a:gd name="connsiteX6" fmla="*/ 12834 w 3078677"/>
              <a:gd name="connsiteY6" fmla="*/ 1842039 h 2080542"/>
              <a:gd name="connsiteX7" fmla="*/ 20805 w 3078677"/>
              <a:gd name="connsiteY7" fmla="*/ 1797021 h 2080542"/>
              <a:gd name="connsiteX8" fmla="*/ 14456 w 3078677"/>
              <a:gd name="connsiteY8" fmla="*/ 1752571 h 2080542"/>
              <a:gd name="connsiteX9" fmla="*/ 33617 w 3078677"/>
              <a:gd name="connsiteY9" fmla="*/ 1649163 h 2080542"/>
              <a:gd name="connsiteX0" fmla="*/ 269501 w 3078677"/>
              <a:gd name="connsiteY0" fmla="*/ 1532318 h 2080542"/>
              <a:gd name="connsiteX1" fmla="*/ 917309 w 3078677"/>
              <a:gd name="connsiteY1" fmla="*/ 1223561 h 2080542"/>
              <a:gd name="connsiteX2" fmla="*/ 1672827 w 3078677"/>
              <a:gd name="connsiteY2" fmla="*/ 825814 h 2080542"/>
              <a:gd name="connsiteX3" fmla="*/ 2299113 w 3078677"/>
              <a:gd name="connsiteY3" fmla="*/ 425507 h 2080542"/>
              <a:gd name="connsiteX4" fmla="*/ 2883363 w 3078677"/>
              <a:gd name="connsiteY4" fmla="*/ 66388 h 2080542"/>
              <a:gd name="connsiteX5" fmla="*/ 2826731 w 3078677"/>
              <a:gd name="connsiteY5" fmla="*/ 1856312 h 2080542"/>
              <a:gd name="connsiteX6" fmla="*/ 12834 w 3078677"/>
              <a:gd name="connsiteY6" fmla="*/ 1842039 h 2080542"/>
              <a:gd name="connsiteX7" fmla="*/ 20805 w 3078677"/>
              <a:gd name="connsiteY7" fmla="*/ 1797021 h 2080542"/>
              <a:gd name="connsiteX8" fmla="*/ 14456 w 3078677"/>
              <a:gd name="connsiteY8" fmla="*/ 1752571 h 2080542"/>
              <a:gd name="connsiteX9" fmla="*/ 33617 w 3078677"/>
              <a:gd name="connsiteY9" fmla="*/ 1649163 h 2080542"/>
              <a:gd name="connsiteX10" fmla="*/ 36680 w 3078677"/>
              <a:gd name="connsiteY10" fmla="*/ 1641446 h 2080542"/>
              <a:gd name="connsiteX0" fmla="*/ 269501 w 3078677"/>
              <a:gd name="connsiteY0" fmla="*/ 1532318 h 2080542"/>
              <a:gd name="connsiteX1" fmla="*/ 917309 w 3078677"/>
              <a:gd name="connsiteY1" fmla="*/ 1223561 h 2080542"/>
              <a:gd name="connsiteX2" fmla="*/ 1672827 w 3078677"/>
              <a:gd name="connsiteY2" fmla="*/ 825814 h 2080542"/>
              <a:gd name="connsiteX3" fmla="*/ 2299113 w 3078677"/>
              <a:gd name="connsiteY3" fmla="*/ 425507 h 2080542"/>
              <a:gd name="connsiteX4" fmla="*/ 2883363 w 3078677"/>
              <a:gd name="connsiteY4" fmla="*/ 66388 h 2080542"/>
              <a:gd name="connsiteX5" fmla="*/ 2826731 w 3078677"/>
              <a:gd name="connsiteY5" fmla="*/ 1856312 h 2080542"/>
              <a:gd name="connsiteX6" fmla="*/ 12834 w 3078677"/>
              <a:gd name="connsiteY6" fmla="*/ 1842039 h 2080542"/>
              <a:gd name="connsiteX7" fmla="*/ 20805 w 3078677"/>
              <a:gd name="connsiteY7" fmla="*/ 1797021 h 2080542"/>
              <a:gd name="connsiteX8" fmla="*/ 14456 w 3078677"/>
              <a:gd name="connsiteY8" fmla="*/ 1752571 h 2080542"/>
              <a:gd name="connsiteX9" fmla="*/ 33617 w 3078677"/>
              <a:gd name="connsiteY9" fmla="*/ 1649163 h 2080542"/>
              <a:gd name="connsiteX10" fmla="*/ 271630 w 3078677"/>
              <a:gd name="connsiteY10" fmla="*/ 1533496 h 2080542"/>
              <a:gd name="connsiteX0" fmla="*/ 269501 w 3078677"/>
              <a:gd name="connsiteY0" fmla="*/ 1532318 h 2080542"/>
              <a:gd name="connsiteX1" fmla="*/ 917309 w 3078677"/>
              <a:gd name="connsiteY1" fmla="*/ 1223561 h 2080542"/>
              <a:gd name="connsiteX2" fmla="*/ 1672827 w 3078677"/>
              <a:gd name="connsiteY2" fmla="*/ 825814 h 2080542"/>
              <a:gd name="connsiteX3" fmla="*/ 2299113 w 3078677"/>
              <a:gd name="connsiteY3" fmla="*/ 425507 h 2080542"/>
              <a:gd name="connsiteX4" fmla="*/ 2883363 w 3078677"/>
              <a:gd name="connsiteY4" fmla="*/ 66388 h 2080542"/>
              <a:gd name="connsiteX5" fmla="*/ 2826731 w 3078677"/>
              <a:gd name="connsiteY5" fmla="*/ 1856312 h 2080542"/>
              <a:gd name="connsiteX6" fmla="*/ 12834 w 3078677"/>
              <a:gd name="connsiteY6" fmla="*/ 1842039 h 2080542"/>
              <a:gd name="connsiteX7" fmla="*/ 20805 w 3078677"/>
              <a:gd name="connsiteY7" fmla="*/ 1797021 h 2080542"/>
              <a:gd name="connsiteX8" fmla="*/ 14456 w 3078677"/>
              <a:gd name="connsiteY8" fmla="*/ 1752571 h 2080542"/>
              <a:gd name="connsiteX9" fmla="*/ 33617 w 3078677"/>
              <a:gd name="connsiteY9" fmla="*/ 1649163 h 2080542"/>
              <a:gd name="connsiteX10" fmla="*/ 271630 w 3078677"/>
              <a:gd name="connsiteY10" fmla="*/ 1533496 h 2080542"/>
              <a:gd name="connsiteX11" fmla="*/ 269501 w 3078677"/>
              <a:gd name="connsiteY11" fmla="*/ 1532318 h 2080542"/>
              <a:gd name="connsiteX0" fmla="*/ 269501 w 3054866"/>
              <a:gd name="connsiteY0" fmla="*/ 1554548 h 2102772"/>
              <a:gd name="connsiteX1" fmla="*/ 917309 w 3054866"/>
              <a:gd name="connsiteY1" fmla="*/ 1245791 h 2102772"/>
              <a:gd name="connsiteX2" fmla="*/ 1672827 w 3054866"/>
              <a:gd name="connsiteY2" fmla="*/ 848044 h 2102772"/>
              <a:gd name="connsiteX3" fmla="*/ 2299113 w 3054866"/>
              <a:gd name="connsiteY3" fmla="*/ 447737 h 2102772"/>
              <a:gd name="connsiteX4" fmla="*/ 2883363 w 3054866"/>
              <a:gd name="connsiteY4" fmla="*/ 88618 h 2102772"/>
              <a:gd name="connsiteX5" fmla="*/ 2826731 w 3054866"/>
              <a:gd name="connsiteY5" fmla="*/ 1878542 h 2102772"/>
              <a:gd name="connsiteX6" fmla="*/ 12834 w 3054866"/>
              <a:gd name="connsiteY6" fmla="*/ 1864269 h 2102772"/>
              <a:gd name="connsiteX7" fmla="*/ 20805 w 3054866"/>
              <a:gd name="connsiteY7" fmla="*/ 1819251 h 2102772"/>
              <a:gd name="connsiteX8" fmla="*/ 14456 w 3054866"/>
              <a:gd name="connsiteY8" fmla="*/ 1774801 h 2102772"/>
              <a:gd name="connsiteX9" fmla="*/ 33617 w 3054866"/>
              <a:gd name="connsiteY9" fmla="*/ 1671393 h 2102772"/>
              <a:gd name="connsiteX10" fmla="*/ 271630 w 3054866"/>
              <a:gd name="connsiteY10" fmla="*/ 1555726 h 2102772"/>
              <a:gd name="connsiteX11" fmla="*/ 269501 w 3054866"/>
              <a:gd name="connsiteY11" fmla="*/ 1554548 h 2102772"/>
              <a:gd name="connsiteX0" fmla="*/ 269501 w 2883364"/>
              <a:gd name="connsiteY0" fmla="*/ 1554548 h 2148669"/>
              <a:gd name="connsiteX1" fmla="*/ 917309 w 2883364"/>
              <a:gd name="connsiteY1" fmla="*/ 1245791 h 2148669"/>
              <a:gd name="connsiteX2" fmla="*/ 1672827 w 2883364"/>
              <a:gd name="connsiteY2" fmla="*/ 848044 h 2148669"/>
              <a:gd name="connsiteX3" fmla="*/ 2299113 w 2883364"/>
              <a:gd name="connsiteY3" fmla="*/ 447737 h 2148669"/>
              <a:gd name="connsiteX4" fmla="*/ 2883363 w 2883364"/>
              <a:gd name="connsiteY4" fmla="*/ 88618 h 2148669"/>
              <a:gd name="connsiteX5" fmla="*/ 2826731 w 2883364"/>
              <a:gd name="connsiteY5" fmla="*/ 1878542 h 2148669"/>
              <a:gd name="connsiteX6" fmla="*/ 12834 w 2883364"/>
              <a:gd name="connsiteY6" fmla="*/ 1864269 h 2148669"/>
              <a:gd name="connsiteX7" fmla="*/ 20805 w 2883364"/>
              <a:gd name="connsiteY7" fmla="*/ 1819251 h 2148669"/>
              <a:gd name="connsiteX8" fmla="*/ 14456 w 2883364"/>
              <a:gd name="connsiteY8" fmla="*/ 1774801 h 2148669"/>
              <a:gd name="connsiteX9" fmla="*/ 33617 w 2883364"/>
              <a:gd name="connsiteY9" fmla="*/ 1671393 h 2148669"/>
              <a:gd name="connsiteX10" fmla="*/ 271630 w 2883364"/>
              <a:gd name="connsiteY10" fmla="*/ 1555726 h 2148669"/>
              <a:gd name="connsiteX11" fmla="*/ 269501 w 2883364"/>
              <a:gd name="connsiteY11" fmla="*/ 1554548 h 2148669"/>
              <a:gd name="connsiteX0" fmla="*/ 465818 w 3117711"/>
              <a:gd name="connsiteY0" fmla="*/ 1529707 h 2004153"/>
              <a:gd name="connsiteX1" fmla="*/ 1113626 w 3117711"/>
              <a:gd name="connsiteY1" fmla="*/ 1220950 h 2004153"/>
              <a:gd name="connsiteX2" fmla="*/ 1869144 w 3117711"/>
              <a:gd name="connsiteY2" fmla="*/ 823203 h 2004153"/>
              <a:gd name="connsiteX3" fmla="*/ 2495430 w 3117711"/>
              <a:gd name="connsiteY3" fmla="*/ 422896 h 2004153"/>
              <a:gd name="connsiteX4" fmla="*/ 3079680 w 3117711"/>
              <a:gd name="connsiteY4" fmla="*/ 63777 h 2004153"/>
              <a:gd name="connsiteX5" fmla="*/ 3067498 w 3117711"/>
              <a:gd name="connsiteY5" fmla="*/ 1812426 h 2004153"/>
              <a:gd name="connsiteX6" fmla="*/ 209151 w 3117711"/>
              <a:gd name="connsiteY6" fmla="*/ 1839428 h 2004153"/>
              <a:gd name="connsiteX7" fmla="*/ 217122 w 3117711"/>
              <a:gd name="connsiteY7" fmla="*/ 1794410 h 2004153"/>
              <a:gd name="connsiteX8" fmla="*/ 210773 w 3117711"/>
              <a:gd name="connsiteY8" fmla="*/ 1749960 h 2004153"/>
              <a:gd name="connsiteX9" fmla="*/ 229934 w 3117711"/>
              <a:gd name="connsiteY9" fmla="*/ 1646552 h 2004153"/>
              <a:gd name="connsiteX10" fmla="*/ 467947 w 3117711"/>
              <a:gd name="connsiteY10" fmla="*/ 1530885 h 2004153"/>
              <a:gd name="connsiteX11" fmla="*/ 465818 w 3117711"/>
              <a:gd name="connsiteY11" fmla="*/ 1529707 h 2004153"/>
              <a:gd name="connsiteX0" fmla="*/ 465818 w 3079974"/>
              <a:gd name="connsiteY0" fmla="*/ 1550578 h 2025024"/>
              <a:gd name="connsiteX1" fmla="*/ 1113626 w 3079974"/>
              <a:gd name="connsiteY1" fmla="*/ 1241821 h 2025024"/>
              <a:gd name="connsiteX2" fmla="*/ 1869144 w 3079974"/>
              <a:gd name="connsiteY2" fmla="*/ 844074 h 2025024"/>
              <a:gd name="connsiteX3" fmla="*/ 2495430 w 3079974"/>
              <a:gd name="connsiteY3" fmla="*/ 443767 h 2025024"/>
              <a:gd name="connsiteX4" fmla="*/ 3079680 w 3079974"/>
              <a:gd name="connsiteY4" fmla="*/ 84648 h 2025024"/>
              <a:gd name="connsiteX5" fmla="*/ 3067498 w 3079974"/>
              <a:gd name="connsiteY5" fmla="*/ 1833297 h 2025024"/>
              <a:gd name="connsiteX6" fmla="*/ 209151 w 3079974"/>
              <a:gd name="connsiteY6" fmla="*/ 1860299 h 2025024"/>
              <a:gd name="connsiteX7" fmla="*/ 217122 w 3079974"/>
              <a:gd name="connsiteY7" fmla="*/ 1815281 h 2025024"/>
              <a:gd name="connsiteX8" fmla="*/ 210773 w 3079974"/>
              <a:gd name="connsiteY8" fmla="*/ 1770831 h 2025024"/>
              <a:gd name="connsiteX9" fmla="*/ 229934 w 3079974"/>
              <a:gd name="connsiteY9" fmla="*/ 1667423 h 2025024"/>
              <a:gd name="connsiteX10" fmla="*/ 467947 w 3079974"/>
              <a:gd name="connsiteY10" fmla="*/ 1551756 h 2025024"/>
              <a:gd name="connsiteX11" fmla="*/ 465818 w 3079974"/>
              <a:gd name="connsiteY11" fmla="*/ 1550578 h 2025024"/>
              <a:gd name="connsiteX0" fmla="*/ 465818 w 3079974"/>
              <a:gd name="connsiteY0" fmla="*/ 1550578 h 2022027"/>
              <a:gd name="connsiteX1" fmla="*/ 1113626 w 3079974"/>
              <a:gd name="connsiteY1" fmla="*/ 1241821 h 2022027"/>
              <a:gd name="connsiteX2" fmla="*/ 1869144 w 3079974"/>
              <a:gd name="connsiteY2" fmla="*/ 844074 h 2022027"/>
              <a:gd name="connsiteX3" fmla="*/ 2495430 w 3079974"/>
              <a:gd name="connsiteY3" fmla="*/ 443767 h 2022027"/>
              <a:gd name="connsiteX4" fmla="*/ 3079680 w 3079974"/>
              <a:gd name="connsiteY4" fmla="*/ 84648 h 2022027"/>
              <a:gd name="connsiteX5" fmla="*/ 3067498 w 3079974"/>
              <a:gd name="connsiteY5" fmla="*/ 1833297 h 2022027"/>
              <a:gd name="connsiteX6" fmla="*/ 209151 w 3079974"/>
              <a:gd name="connsiteY6" fmla="*/ 1860299 h 2022027"/>
              <a:gd name="connsiteX7" fmla="*/ 217122 w 3079974"/>
              <a:gd name="connsiteY7" fmla="*/ 1815281 h 2022027"/>
              <a:gd name="connsiteX8" fmla="*/ 210773 w 3079974"/>
              <a:gd name="connsiteY8" fmla="*/ 1770831 h 2022027"/>
              <a:gd name="connsiteX9" fmla="*/ 229934 w 3079974"/>
              <a:gd name="connsiteY9" fmla="*/ 1667423 h 2022027"/>
              <a:gd name="connsiteX10" fmla="*/ 467947 w 3079974"/>
              <a:gd name="connsiteY10" fmla="*/ 1551756 h 2022027"/>
              <a:gd name="connsiteX11" fmla="*/ 465818 w 3079974"/>
              <a:gd name="connsiteY11" fmla="*/ 1550578 h 2022027"/>
              <a:gd name="connsiteX0" fmla="*/ 465818 w 3280489"/>
              <a:gd name="connsiteY0" fmla="*/ 1550578 h 1964388"/>
              <a:gd name="connsiteX1" fmla="*/ 1113626 w 3280489"/>
              <a:gd name="connsiteY1" fmla="*/ 1241821 h 1964388"/>
              <a:gd name="connsiteX2" fmla="*/ 1869144 w 3280489"/>
              <a:gd name="connsiteY2" fmla="*/ 844074 h 1964388"/>
              <a:gd name="connsiteX3" fmla="*/ 2495430 w 3280489"/>
              <a:gd name="connsiteY3" fmla="*/ 443767 h 1964388"/>
              <a:gd name="connsiteX4" fmla="*/ 3079680 w 3280489"/>
              <a:gd name="connsiteY4" fmla="*/ 84648 h 1964388"/>
              <a:gd name="connsiteX5" fmla="*/ 3067498 w 3280489"/>
              <a:gd name="connsiteY5" fmla="*/ 1833297 h 1964388"/>
              <a:gd name="connsiteX6" fmla="*/ 209151 w 3280489"/>
              <a:gd name="connsiteY6" fmla="*/ 1844424 h 1964388"/>
              <a:gd name="connsiteX7" fmla="*/ 217122 w 3280489"/>
              <a:gd name="connsiteY7" fmla="*/ 1815281 h 1964388"/>
              <a:gd name="connsiteX8" fmla="*/ 210773 w 3280489"/>
              <a:gd name="connsiteY8" fmla="*/ 1770831 h 1964388"/>
              <a:gd name="connsiteX9" fmla="*/ 229934 w 3280489"/>
              <a:gd name="connsiteY9" fmla="*/ 1667423 h 1964388"/>
              <a:gd name="connsiteX10" fmla="*/ 467947 w 3280489"/>
              <a:gd name="connsiteY10" fmla="*/ 1551756 h 1964388"/>
              <a:gd name="connsiteX11" fmla="*/ 465818 w 3280489"/>
              <a:gd name="connsiteY11" fmla="*/ 1550578 h 1964388"/>
              <a:gd name="connsiteX0" fmla="*/ 465818 w 3079974"/>
              <a:gd name="connsiteY0" fmla="*/ 1550578 h 1933346"/>
              <a:gd name="connsiteX1" fmla="*/ 1113626 w 3079974"/>
              <a:gd name="connsiteY1" fmla="*/ 1241821 h 1933346"/>
              <a:gd name="connsiteX2" fmla="*/ 1869144 w 3079974"/>
              <a:gd name="connsiteY2" fmla="*/ 844074 h 1933346"/>
              <a:gd name="connsiteX3" fmla="*/ 2495430 w 3079974"/>
              <a:gd name="connsiteY3" fmla="*/ 443767 h 1933346"/>
              <a:gd name="connsiteX4" fmla="*/ 3079680 w 3079974"/>
              <a:gd name="connsiteY4" fmla="*/ 84648 h 1933346"/>
              <a:gd name="connsiteX5" fmla="*/ 3067498 w 3079974"/>
              <a:gd name="connsiteY5" fmla="*/ 1833297 h 1933346"/>
              <a:gd name="connsiteX6" fmla="*/ 209151 w 3079974"/>
              <a:gd name="connsiteY6" fmla="*/ 1844424 h 1933346"/>
              <a:gd name="connsiteX7" fmla="*/ 217122 w 3079974"/>
              <a:gd name="connsiteY7" fmla="*/ 1815281 h 1933346"/>
              <a:gd name="connsiteX8" fmla="*/ 210773 w 3079974"/>
              <a:gd name="connsiteY8" fmla="*/ 1770831 h 1933346"/>
              <a:gd name="connsiteX9" fmla="*/ 229934 w 3079974"/>
              <a:gd name="connsiteY9" fmla="*/ 1667423 h 1933346"/>
              <a:gd name="connsiteX10" fmla="*/ 467947 w 3079974"/>
              <a:gd name="connsiteY10" fmla="*/ 1551756 h 1933346"/>
              <a:gd name="connsiteX11" fmla="*/ 465818 w 3079974"/>
              <a:gd name="connsiteY11" fmla="*/ 1550578 h 1933346"/>
              <a:gd name="connsiteX0" fmla="*/ 463289 w 3249945"/>
              <a:gd name="connsiteY0" fmla="*/ 1550578 h 1976222"/>
              <a:gd name="connsiteX1" fmla="*/ 1111097 w 3249945"/>
              <a:gd name="connsiteY1" fmla="*/ 1241821 h 1976222"/>
              <a:gd name="connsiteX2" fmla="*/ 1866615 w 3249945"/>
              <a:gd name="connsiteY2" fmla="*/ 844074 h 1976222"/>
              <a:gd name="connsiteX3" fmla="*/ 2492901 w 3249945"/>
              <a:gd name="connsiteY3" fmla="*/ 443767 h 1976222"/>
              <a:gd name="connsiteX4" fmla="*/ 3077151 w 3249945"/>
              <a:gd name="connsiteY4" fmla="*/ 84648 h 1976222"/>
              <a:gd name="connsiteX5" fmla="*/ 3064969 w 3249945"/>
              <a:gd name="connsiteY5" fmla="*/ 1833297 h 1976222"/>
              <a:gd name="connsiteX6" fmla="*/ 3030819 w 3249945"/>
              <a:gd name="connsiteY6" fmla="*/ 1872432 h 1976222"/>
              <a:gd name="connsiteX7" fmla="*/ 206622 w 3249945"/>
              <a:gd name="connsiteY7" fmla="*/ 1844424 h 1976222"/>
              <a:gd name="connsiteX8" fmla="*/ 214593 w 3249945"/>
              <a:gd name="connsiteY8" fmla="*/ 1815281 h 1976222"/>
              <a:gd name="connsiteX9" fmla="*/ 208244 w 3249945"/>
              <a:gd name="connsiteY9" fmla="*/ 1770831 h 1976222"/>
              <a:gd name="connsiteX10" fmla="*/ 227405 w 3249945"/>
              <a:gd name="connsiteY10" fmla="*/ 1667423 h 1976222"/>
              <a:gd name="connsiteX11" fmla="*/ 465418 w 3249945"/>
              <a:gd name="connsiteY11" fmla="*/ 1551756 h 1976222"/>
              <a:gd name="connsiteX12" fmla="*/ 463289 w 3249945"/>
              <a:gd name="connsiteY12" fmla="*/ 1550578 h 1976222"/>
              <a:gd name="connsiteX0" fmla="*/ 415082 w 3068773"/>
              <a:gd name="connsiteY0" fmla="*/ 1550578 h 1972705"/>
              <a:gd name="connsiteX1" fmla="*/ 1062890 w 3068773"/>
              <a:gd name="connsiteY1" fmla="*/ 1241821 h 1972705"/>
              <a:gd name="connsiteX2" fmla="*/ 1818408 w 3068773"/>
              <a:gd name="connsiteY2" fmla="*/ 844074 h 1972705"/>
              <a:gd name="connsiteX3" fmla="*/ 2444694 w 3068773"/>
              <a:gd name="connsiteY3" fmla="*/ 443767 h 1972705"/>
              <a:gd name="connsiteX4" fmla="*/ 3028944 w 3068773"/>
              <a:gd name="connsiteY4" fmla="*/ 84648 h 1972705"/>
              <a:gd name="connsiteX5" fmla="*/ 3016762 w 3068773"/>
              <a:gd name="connsiteY5" fmla="*/ 1833297 h 1972705"/>
              <a:gd name="connsiteX6" fmla="*/ 2331737 w 3068773"/>
              <a:gd name="connsiteY6" fmla="*/ 1862907 h 1972705"/>
              <a:gd name="connsiteX7" fmla="*/ 158415 w 3068773"/>
              <a:gd name="connsiteY7" fmla="*/ 1844424 h 1972705"/>
              <a:gd name="connsiteX8" fmla="*/ 166386 w 3068773"/>
              <a:gd name="connsiteY8" fmla="*/ 1815281 h 1972705"/>
              <a:gd name="connsiteX9" fmla="*/ 160037 w 3068773"/>
              <a:gd name="connsiteY9" fmla="*/ 1770831 h 1972705"/>
              <a:gd name="connsiteX10" fmla="*/ 179198 w 3068773"/>
              <a:gd name="connsiteY10" fmla="*/ 1667423 h 1972705"/>
              <a:gd name="connsiteX11" fmla="*/ 417211 w 3068773"/>
              <a:gd name="connsiteY11" fmla="*/ 1551756 h 1972705"/>
              <a:gd name="connsiteX12" fmla="*/ 415082 w 3068773"/>
              <a:gd name="connsiteY12" fmla="*/ 1550578 h 1972705"/>
              <a:gd name="connsiteX0" fmla="*/ 415082 w 3068773"/>
              <a:gd name="connsiteY0" fmla="*/ 1550578 h 1971825"/>
              <a:gd name="connsiteX1" fmla="*/ 1062890 w 3068773"/>
              <a:gd name="connsiteY1" fmla="*/ 1241821 h 1971825"/>
              <a:gd name="connsiteX2" fmla="*/ 1818408 w 3068773"/>
              <a:gd name="connsiteY2" fmla="*/ 844074 h 1971825"/>
              <a:gd name="connsiteX3" fmla="*/ 2444694 w 3068773"/>
              <a:gd name="connsiteY3" fmla="*/ 443767 h 1971825"/>
              <a:gd name="connsiteX4" fmla="*/ 3028944 w 3068773"/>
              <a:gd name="connsiteY4" fmla="*/ 84648 h 1971825"/>
              <a:gd name="connsiteX5" fmla="*/ 3016762 w 3068773"/>
              <a:gd name="connsiteY5" fmla="*/ 1833297 h 1971825"/>
              <a:gd name="connsiteX6" fmla="*/ 2331737 w 3068773"/>
              <a:gd name="connsiteY6" fmla="*/ 1862907 h 1971825"/>
              <a:gd name="connsiteX7" fmla="*/ 2334912 w 3068773"/>
              <a:gd name="connsiteY7" fmla="*/ 1866083 h 1971825"/>
              <a:gd name="connsiteX8" fmla="*/ 158415 w 3068773"/>
              <a:gd name="connsiteY8" fmla="*/ 1844424 h 1971825"/>
              <a:gd name="connsiteX9" fmla="*/ 166386 w 3068773"/>
              <a:gd name="connsiteY9" fmla="*/ 1815281 h 1971825"/>
              <a:gd name="connsiteX10" fmla="*/ 160037 w 3068773"/>
              <a:gd name="connsiteY10" fmla="*/ 1770831 h 1971825"/>
              <a:gd name="connsiteX11" fmla="*/ 179198 w 3068773"/>
              <a:gd name="connsiteY11" fmla="*/ 1667423 h 1971825"/>
              <a:gd name="connsiteX12" fmla="*/ 417211 w 3068773"/>
              <a:gd name="connsiteY12" fmla="*/ 1551756 h 1971825"/>
              <a:gd name="connsiteX13" fmla="*/ 415082 w 3068773"/>
              <a:gd name="connsiteY13" fmla="*/ 1550578 h 1971825"/>
              <a:gd name="connsiteX0" fmla="*/ 409438 w 3063129"/>
              <a:gd name="connsiteY0" fmla="*/ 1550578 h 1971825"/>
              <a:gd name="connsiteX1" fmla="*/ 1057246 w 3063129"/>
              <a:gd name="connsiteY1" fmla="*/ 1241821 h 1971825"/>
              <a:gd name="connsiteX2" fmla="*/ 1812764 w 3063129"/>
              <a:gd name="connsiteY2" fmla="*/ 844074 h 1971825"/>
              <a:gd name="connsiteX3" fmla="*/ 2439050 w 3063129"/>
              <a:gd name="connsiteY3" fmla="*/ 443767 h 1971825"/>
              <a:gd name="connsiteX4" fmla="*/ 3023300 w 3063129"/>
              <a:gd name="connsiteY4" fmla="*/ 84648 h 1971825"/>
              <a:gd name="connsiteX5" fmla="*/ 3011118 w 3063129"/>
              <a:gd name="connsiteY5" fmla="*/ 1833297 h 1971825"/>
              <a:gd name="connsiteX6" fmla="*/ 2326093 w 3063129"/>
              <a:gd name="connsiteY6" fmla="*/ 1862907 h 1971825"/>
              <a:gd name="connsiteX7" fmla="*/ 2249893 w 3063129"/>
              <a:gd name="connsiteY7" fmla="*/ 1843858 h 1971825"/>
              <a:gd name="connsiteX8" fmla="*/ 152771 w 3063129"/>
              <a:gd name="connsiteY8" fmla="*/ 1844424 h 1971825"/>
              <a:gd name="connsiteX9" fmla="*/ 160742 w 3063129"/>
              <a:gd name="connsiteY9" fmla="*/ 1815281 h 1971825"/>
              <a:gd name="connsiteX10" fmla="*/ 154393 w 3063129"/>
              <a:gd name="connsiteY10" fmla="*/ 1770831 h 1971825"/>
              <a:gd name="connsiteX11" fmla="*/ 173554 w 3063129"/>
              <a:gd name="connsiteY11" fmla="*/ 1667423 h 1971825"/>
              <a:gd name="connsiteX12" fmla="*/ 411567 w 3063129"/>
              <a:gd name="connsiteY12" fmla="*/ 1551756 h 1971825"/>
              <a:gd name="connsiteX13" fmla="*/ 409438 w 3063129"/>
              <a:gd name="connsiteY13" fmla="*/ 1550578 h 1971825"/>
              <a:gd name="connsiteX0" fmla="*/ 409438 w 3042440"/>
              <a:gd name="connsiteY0" fmla="*/ 1550578 h 1964079"/>
              <a:gd name="connsiteX1" fmla="*/ 1057246 w 3042440"/>
              <a:gd name="connsiteY1" fmla="*/ 1241821 h 1964079"/>
              <a:gd name="connsiteX2" fmla="*/ 1812764 w 3042440"/>
              <a:gd name="connsiteY2" fmla="*/ 844074 h 1964079"/>
              <a:gd name="connsiteX3" fmla="*/ 2439050 w 3042440"/>
              <a:gd name="connsiteY3" fmla="*/ 443767 h 1964079"/>
              <a:gd name="connsiteX4" fmla="*/ 3023300 w 3042440"/>
              <a:gd name="connsiteY4" fmla="*/ 84648 h 1964079"/>
              <a:gd name="connsiteX5" fmla="*/ 3011118 w 3042440"/>
              <a:gd name="connsiteY5" fmla="*/ 1833297 h 1964079"/>
              <a:gd name="connsiteX6" fmla="*/ 2605493 w 3042440"/>
              <a:gd name="connsiteY6" fmla="*/ 1840682 h 1964079"/>
              <a:gd name="connsiteX7" fmla="*/ 2249893 w 3042440"/>
              <a:gd name="connsiteY7" fmla="*/ 1843858 h 1964079"/>
              <a:gd name="connsiteX8" fmla="*/ 152771 w 3042440"/>
              <a:gd name="connsiteY8" fmla="*/ 1844424 h 1964079"/>
              <a:gd name="connsiteX9" fmla="*/ 160742 w 3042440"/>
              <a:gd name="connsiteY9" fmla="*/ 1815281 h 1964079"/>
              <a:gd name="connsiteX10" fmla="*/ 154393 w 3042440"/>
              <a:gd name="connsiteY10" fmla="*/ 1770831 h 1964079"/>
              <a:gd name="connsiteX11" fmla="*/ 173554 w 3042440"/>
              <a:gd name="connsiteY11" fmla="*/ 1667423 h 1964079"/>
              <a:gd name="connsiteX12" fmla="*/ 411567 w 3042440"/>
              <a:gd name="connsiteY12" fmla="*/ 1551756 h 1964079"/>
              <a:gd name="connsiteX13" fmla="*/ 409438 w 3042440"/>
              <a:gd name="connsiteY13" fmla="*/ 1550578 h 1964079"/>
              <a:gd name="connsiteX0" fmla="*/ 409438 w 3023594"/>
              <a:gd name="connsiteY0" fmla="*/ 1550578 h 2013505"/>
              <a:gd name="connsiteX1" fmla="*/ 1057246 w 3023594"/>
              <a:gd name="connsiteY1" fmla="*/ 1241821 h 2013505"/>
              <a:gd name="connsiteX2" fmla="*/ 1812764 w 3023594"/>
              <a:gd name="connsiteY2" fmla="*/ 844074 h 2013505"/>
              <a:gd name="connsiteX3" fmla="*/ 2439050 w 3023594"/>
              <a:gd name="connsiteY3" fmla="*/ 443767 h 2013505"/>
              <a:gd name="connsiteX4" fmla="*/ 3023300 w 3023594"/>
              <a:gd name="connsiteY4" fmla="*/ 84648 h 2013505"/>
              <a:gd name="connsiteX5" fmla="*/ 3011118 w 3023594"/>
              <a:gd name="connsiteY5" fmla="*/ 1833297 h 2013505"/>
              <a:gd name="connsiteX6" fmla="*/ 2903943 w 3023594"/>
              <a:gd name="connsiteY6" fmla="*/ 1958158 h 2013505"/>
              <a:gd name="connsiteX7" fmla="*/ 2605493 w 3023594"/>
              <a:gd name="connsiteY7" fmla="*/ 1840682 h 2013505"/>
              <a:gd name="connsiteX8" fmla="*/ 2249893 w 3023594"/>
              <a:gd name="connsiteY8" fmla="*/ 1843858 h 2013505"/>
              <a:gd name="connsiteX9" fmla="*/ 152771 w 3023594"/>
              <a:gd name="connsiteY9" fmla="*/ 1844424 h 2013505"/>
              <a:gd name="connsiteX10" fmla="*/ 160742 w 3023594"/>
              <a:gd name="connsiteY10" fmla="*/ 1815281 h 2013505"/>
              <a:gd name="connsiteX11" fmla="*/ 154393 w 3023594"/>
              <a:gd name="connsiteY11" fmla="*/ 1770831 h 2013505"/>
              <a:gd name="connsiteX12" fmla="*/ 173554 w 3023594"/>
              <a:gd name="connsiteY12" fmla="*/ 1667423 h 2013505"/>
              <a:gd name="connsiteX13" fmla="*/ 411567 w 3023594"/>
              <a:gd name="connsiteY13" fmla="*/ 1551756 h 2013505"/>
              <a:gd name="connsiteX14" fmla="*/ 409438 w 3023594"/>
              <a:gd name="connsiteY14" fmla="*/ 1550578 h 2013505"/>
              <a:gd name="connsiteX0" fmla="*/ 409438 w 3023594"/>
              <a:gd name="connsiteY0" fmla="*/ 1550578 h 1965036"/>
              <a:gd name="connsiteX1" fmla="*/ 1057246 w 3023594"/>
              <a:gd name="connsiteY1" fmla="*/ 1241821 h 1965036"/>
              <a:gd name="connsiteX2" fmla="*/ 1812764 w 3023594"/>
              <a:gd name="connsiteY2" fmla="*/ 844074 h 1965036"/>
              <a:gd name="connsiteX3" fmla="*/ 2439050 w 3023594"/>
              <a:gd name="connsiteY3" fmla="*/ 443767 h 1965036"/>
              <a:gd name="connsiteX4" fmla="*/ 3023300 w 3023594"/>
              <a:gd name="connsiteY4" fmla="*/ 84648 h 1965036"/>
              <a:gd name="connsiteX5" fmla="*/ 3011118 w 3023594"/>
              <a:gd name="connsiteY5" fmla="*/ 1833297 h 1965036"/>
              <a:gd name="connsiteX6" fmla="*/ 2881718 w 3023594"/>
              <a:gd name="connsiteY6" fmla="*/ 1840683 h 1965036"/>
              <a:gd name="connsiteX7" fmla="*/ 2605493 w 3023594"/>
              <a:gd name="connsiteY7" fmla="*/ 1840682 h 1965036"/>
              <a:gd name="connsiteX8" fmla="*/ 2249893 w 3023594"/>
              <a:gd name="connsiteY8" fmla="*/ 1843858 h 1965036"/>
              <a:gd name="connsiteX9" fmla="*/ 152771 w 3023594"/>
              <a:gd name="connsiteY9" fmla="*/ 1844424 h 1965036"/>
              <a:gd name="connsiteX10" fmla="*/ 160742 w 3023594"/>
              <a:gd name="connsiteY10" fmla="*/ 1815281 h 1965036"/>
              <a:gd name="connsiteX11" fmla="*/ 154393 w 3023594"/>
              <a:gd name="connsiteY11" fmla="*/ 1770831 h 1965036"/>
              <a:gd name="connsiteX12" fmla="*/ 173554 w 3023594"/>
              <a:gd name="connsiteY12" fmla="*/ 1667423 h 1965036"/>
              <a:gd name="connsiteX13" fmla="*/ 411567 w 3023594"/>
              <a:gd name="connsiteY13" fmla="*/ 1551756 h 1965036"/>
              <a:gd name="connsiteX14" fmla="*/ 409438 w 3023594"/>
              <a:gd name="connsiteY14" fmla="*/ 1550578 h 1965036"/>
              <a:gd name="connsiteX0" fmla="*/ 409438 w 3023594"/>
              <a:gd name="connsiteY0" fmla="*/ 1550578 h 1997099"/>
              <a:gd name="connsiteX1" fmla="*/ 1057246 w 3023594"/>
              <a:gd name="connsiteY1" fmla="*/ 1241821 h 1997099"/>
              <a:gd name="connsiteX2" fmla="*/ 1812764 w 3023594"/>
              <a:gd name="connsiteY2" fmla="*/ 844074 h 1997099"/>
              <a:gd name="connsiteX3" fmla="*/ 2439050 w 3023594"/>
              <a:gd name="connsiteY3" fmla="*/ 443767 h 1997099"/>
              <a:gd name="connsiteX4" fmla="*/ 3023300 w 3023594"/>
              <a:gd name="connsiteY4" fmla="*/ 84648 h 1997099"/>
              <a:gd name="connsiteX5" fmla="*/ 3011118 w 3023594"/>
              <a:gd name="connsiteY5" fmla="*/ 1833297 h 1997099"/>
              <a:gd name="connsiteX6" fmla="*/ 2954743 w 3023594"/>
              <a:gd name="connsiteY6" fmla="*/ 1923233 h 1997099"/>
              <a:gd name="connsiteX7" fmla="*/ 2881718 w 3023594"/>
              <a:gd name="connsiteY7" fmla="*/ 1840683 h 1997099"/>
              <a:gd name="connsiteX8" fmla="*/ 2605493 w 3023594"/>
              <a:gd name="connsiteY8" fmla="*/ 1840682 h 1997099"/>
              <a:gd name="connsiteX9" fmla="*/ 2249893 w 3023594"/>
              <a:gd name="connsiteY9" fmla="*/ 1843858 h 1997099"/>
              <a:gd name="connsiteX10" fmla="*/ 152771 w 3023594"/>
              <a:gd name="connsiteY10" fmla="*/ 1844424 h 1997099"/>
              <a:gd name="connsiteX11" fmla="*/ 160742 w 3023594"/>
              <a:gd name="connsiteY11" fmla="*/ 1815281 h 1997099"/>
              <a:gd name="connsiteX12" fmla="*/ 154393 w 3023594"/>
              <a:gd name="connsiteY12" fmla="*/ 1770831 h 1997099"/>
              <a:gd name="connsiteX13" fmla="*/ 173554 w 3023594"/>
              <a:gd name="connsiteY13" fmla="*/ 1667423 h 1997099"/>
              <a:gd name="connsiteX14" fmla="*/ 411567 w 3023594"/>
              <a:gd name="connsiteY14" fmla="*/ 1551756 h 1997099"/>
              <a:gd name="connsiteX15" fmla="*/ 409438 w 3023594"/>
              <a:gd name="connsiteY15" fmla="*/ 1550578 h 1997099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81718 w 3023594"/>
              <a:gd name="connsiteY7" fmla="*/ 1840683 h 1966121"/>
              <a:gd name="connsiteX8" fmla="*/ 2605493 w 3023594"/>
              <a:gd name="connsiteY8" fmla="*/ 184068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8171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8171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3726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3726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29343 w 3023594"/>
              <a:gd name="connsiteY6" fmla="*/ 1843858 h 1966121"/>
              <a:gd name="connsiteX7" fmla="*/ 283726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55232"/>
              <a:gd name="connsiteY0" fmla="*/ 1529707 h 1945250"/>
              <a:gd name="connsiteX1" fmla="*/ 1057246 w 3055232"/>
              <a:gd name="connsiteY1" fmla="*/ 1220950 h 1945250"/>
              <a:gd name="connsiteX2" fmla="*/ 1812764 w 3055232"/>
              <a:gd name="connsiteY2" fmla="*/ 823203 h 1945250"/>
              <a:gd name="connsiteX3" fmla="*/ 2439050 w 3055232"/>
              <a:gd name="connsiteY3" fmla="*/ 422896 h 1945250"/>
              <a:gd name="connsiteX4" fmla="*/ 3023300 w 3055232"/>
              <a:gd name="connsiteY4" fmla="*/ 63777 h 1945250"/>
              <a:gd name="connsiteX5" fmla="*/ 2973018 w 3055232"/>
              <a:gd name="connsiteY5" fmla="*/ 1812426 h 1945250"/>
              <a:gd name="connsiteX6" fmla="*/ 2929343 w 3055232"/>
              <a:gd name="connsiteY6" fmla="*/ 1822987 h 1945250"/>
              <a:gd name="connsiteX7" fmla="*/ 2837268 w 3055232"/>
              <a:gd name="connsiteY7" fmla="*/ 1819812 h 1945250"/>
              <a:gd name="connsiteX8" fmla="*/ 2545168 w 3055232"/>
              <a:gd name="connsiteY8" fmla="*/ 1826161 h 1945250"/>
              <a:gd name="connsiteX9" fmla="*/ 2249893 w 3055232"/>
              <a:gd name="connsiteY9" fmla="*/ 1822987 h 1945250"/>
              <a:gd name="connsiteX10" fmla="*/ 152771 w 3055232"/>
              <a:gd name="connsiteY10" fmla="*/ 1823553 h 1945250"/>
              <a:gd name="connsiteX11" fmla="*/ 160742 w 3055232"/>
              <a:gd name="connsiteY11" fmla="*/ 1794410 h 1945250"/>
              <a:gd name="connsiteX12" fmla="*/ 154393 w 3055232"/>
              <a:gd name="connsiteY12" fmla="*/ 1749960 h 1945250"/>
              <a:gd name="connsiteX13" fmla="*/ 173554 w 3055232"/>
              <a:gd name="connsiteY13" fmla="*/ 1646552 h 1945250"/>
              <a:gd name="connsiteX14" fmla="*/ 411567 w 3055232"/>
              <a:gd name="connsiteY14" fmla="*/ 1530885 h 1945250"/>
              <a:gd name="connsiteX15" fmla="*/ 409438 w 3055232"/>
              <a:gd name="connsiteY15" fmla="*/ 1529707 h 1945250"/>
              <a:gd name="connsiteX0" fmla="*/ 409438 w 3079202"/>
              <a:gd name="connsiteY0" fmla="*/ 1467952 h 1844691"/>
              <a:gd name="connsiteX1" fmla="*/ 1057246 w 3079202"/>
              <a:gd name="connsiteY1" fmla="*/ 1159195 h 1844691"/>
              <a:gd name="connsiteX2" fmla="*/ 1812764 w 3079202"/>
              <a:gd name="connsiteY2" fmla="*/ 761448 h 1844691"/>
              <a:gd name="connsiteX3" fmla="*/ 2439050 w 3079202"/>
              <a:gd name="connsiteY3" fmla="*/ 361141 h 1844691"/>
              <a:gd name="connsiteX4" fmla="*/ 3023300 w 3079202"/>
              <a:gd name="connsiteY4" fmla="*/ 2022 h 1844691"/>
              <a:gd name="connsiteX5" fmla="*/ 3049993 w 3079202"/>
              <a:gd name="connsiteY5" fmla="*/ 526156 h 1844691"/>
              <a:gd name="connsiteX6" fmla="*/ 2973018 w 3079202"/>
              <a:gd name="connsiteY6" fmla="*/ 1750671 h 1844691"/>
              <a:gd name="connsiteX7" fmla="*/ 2929343 w 3079202"/>
              <a:gd name="connsiteY7" fmla="*/ 1761232 h 1844691"/>
              <a:gd name="connsiteX8" fmla="*/ 2837268 w 3079202"/>
              <a:gd name="connsiteY8" fmla="*/ 1758057 h 1844691"/>
              <a:gd name="connsiteX9" fmla="*/ 2545168 w 3079202"/>
              <a:gd name="connsiteY9" fmla="*/ 1764406 h 1844691"/>
              <a:gd name="connsiteX10" fmla="*/ 2249893 w 3079202"/>
              <a:gd name="connsiteY10" fmla="*/ 1761232 h 1844691"/>
              <a:gd name="connsiteX11" fmla="*/ 152771 w 3079202"/>
              <a:gd name="connsiteY11" fmla="*/ 1761798 h 1844691"/>
              <a:gd name="connsiteX12" fmla="*/ 160742 w 3079202"/>
              <a:gd name="connsiteY12" fmla="*/ 1732655 h 1844691"/>
              <a:gd name="connsiteX13" fmla="*/ 154393 w 3079202"/>
              <a:gd name="connsiteY13" fmla="*/ 1688205 h 1844691"/>
              <a:gd name="connsiteX14" fmla="*/ 173554 w 3079202"/>
              <a:gd name="connsiteY14" fmla="*/ 1584797 h 1844691"/>
              <a:gd name="connsiteX15" fmla="*/ 411567 w 3079202"/>
              <a:gd name="connsiteY15" fmla="*/ 1469130 h 1844691"/>
              <a:gd name="connsiteX16" fmla="*/ 409438 w 3079202"/>
              <a:gd name="connsiteY16" fmla="*/ 1467952 h 1844691"/>
              <a:gd name="connsiteX0" fmla="*/ 409438 w 3066756"/>
              <a:gd name="connsiteY0" fmla="*/ 1467952 h 1844691"/>
              <a:gd name="connsiteX1" fmla="*/ 1057246 w 3066756"/>
              <a:gd name="connsiteY1" fmla="*/ 1159195 h 1844691"/>
              <a:gd name="connsiteX2" fmla="*/ 1812764 w 3066756"/>
              <a:gd name="connsiteY2" fmla="*/ 761448 h 1844691"/>
              <a:gd name="connsiteX3" fmla="*/ 2439050 w 3066756"/>
              <a:gd name="connsiteY3" fmla="*/ 361141 h 1844691"/>
              <a:gd name="connsiteX4" fmla="*/ 3023300 w 3066756"/>
              <a:gd name="connsiteY4" fmla="*/ 2022 h 1844691"/>
              <a:gd name="connsiteX5" fmla="*/ 3018243 w 3066756"/>
              <a:gd name="connsiteY5" fmla="*/ 526156 h 1844691"/>
              <a:gd name="connsiteX6" fmla="*/ 2973018 w 3066756"/>
              <a:gd name="connsiteY6" fmla="*/ 1750671 h 1844691"/>
              <a:gd name="connsiteX7" fmla="*/ 2929343 w 3066756"/>
              <a:gd name="connsiteY7" fmla="*/ 1761232 h 1844691"/>
              <a:gd name="connsiteX8" fmla="*/ 2837268 w 3066756"/>
              <a:gd name="connsiteY8" fmla="*/ 1758057 h 1844691"/>
              <a:gd name="connsiteX9" fmla="*/ 2545168 w 3066756"/>
              <a:gd name="connsiteY9" fmla="*/ 1764406 h 1844691"/>
              <a:gd name="connsiteX10" fmla="*/ 2249893 w 3066756"/>
              <a:gd name="connsiteY10" fmla="*/ 1761232 h 1844691"/>
              <a:gd name="connsiteX11" fmla="*/ 152771 w 3066756"/>
              <a:gd name="connsiteY11" fmla="*/ 1761798 h 1844691"/>
              <a:gd name="connsiteX12" fmla="*/ 160742 w 3066756"/>
              <a:gd name="connsiteY12" fmla="*/ 1732655 h 1844691"/>
              <a:gd name="connsiteX13" fmla="*/ 154393 w 3066756"/>
              <a:gd name="connsiteY13" fmla="*/ 1688205 h 1844691"/>
              <a:gd name="connsiteX14" fmla="*/ 173554 w 3066756"/>
              <a:gd name="connsiteY14" fmla="*/ 1584797 h 1844691"/>
              <a:gd name="connsiteX15" fmla="*/ 411567 w 3066756"/>
              <a:gd name="connsiteY15" fmla="*/ 1469130 h 1844691"/>
              <a:gd name="connsiteX16" fmla="*/ 409438 w 3066756"/>
              <a:gd name="connsiteY16" fmla="*/ 1467952 h 1844691"/>
              <a:gd name="connsiteX0" fmla="*/ 409438 w 3030425"/>
              <a:gd name="connsiteY0" fmla="*/ 1524809 h 1901548"/>
              <a:gd name="connsiteX1" fmla="*/ 1057246 w 3030425"/>
              <a:gd name="connsiteY1" fmla="*/ 1216052 h 1901548"/>
              <a:gd name="connsiteX2" fmla="*/ 1812764 w 3030425"/>
              <a:gd name="connsiteY2" fmla="*/ 818305 h 1901548"/>
              <a:gd name="connsiteX3" fmla="*/ 2439050 w 3030425"/>
              <a:gd name="connsiteY3" fmla="*/ 417998 h 1901548"/>
              <a:gd name="connsiteX4" fmla="*/ 2962975 w 3030425"/>
              <a:gd name="connsiteY4" fmla="*/ 1729 h 1901548"/>
              <a:gd name="connsiteX5" fmla="*/ 3018243 w 3030425"/>
              <a:gd name="connsiteY5" fmla="*/ 583013 h 1901548"/>
              <a:gd name="connsiteX6" fmla="*/ 2973018 w 3030425"/>
              <a:gd name="connsiteY6" fmla="*/ 1807528 h 1901548"/>
              <a:gd name="connsiteX7" fmla="*/ 2929343 w 3030425"/>
              <a:gd name="connsiteY7" fmla="*/ 1818089 h 1901548"/>
              <a:gd name="connsiteX8" fmla="*/ 2837268 w 3030425"/>
              <a:gd name="connsiteY8" fmla="*/ 1814914 h 1901548"/>
              <a:gd name="connsiteX9" fmla="*/ 2545168 w 3030425"/>
              <a:gd name="connsiteY9" fmla="*/ 1821263 h 1901548"/>
              <a:gd name="connsiteX10" fmla="*/ 2249893 w 3030425"/>
              <a:gd name="connsiteY10" fmla="*/ 1818089 h 1901548"/>
              <a:gd name="connsiteX11" fmla="*/ 152771 w 3030425"/>
              <a:gd name="connsiteY11" fmla="*/ 1818655 h 1901548"/>
              <a:gd name="connsiteX12" fmla="*/ 160742 w 3030425"/>
              <a:gd name="connsiteY12" fmla="*/ 1789512 h 1901548"/>
              <a:gd name="connsiteX13" fmla="*/ 154393 w 3030425"/>
              <a:gd name="connsiteY13" fmla="*/ 1745062 h 1901548"/>
              <a:gd name="connsiteX14" fmla="*/ 173554 w 3030425"/>
              <a:gd name="connsiteY14" fmla="*/ 1641654 h 1901548"/>
              <a:gd name="connsiteX15" fmla="*/ 411567 w 3030425"/>
              <a:gd name="connsiteY15" fmla="*/ 1525987 h 1901548"/>
              <a:gd name="connsiteX16" fmla="*/ 409438 w 3030425"/>
              <a:gd name="connsiteY16" fmla="*/ 1524809 h 1901548"/>
              <a:gd name="connsiteX0" fmla="*/ 409438 w 3028951"/>
              <a:gd name="connsiteY0" fmla="*/ 1523167 h 1899906"/>
              <a:gd name="connsiteX1" fmla="*/ 1057246 w 3028951"/>
              <a:gd name="connsiteY1" fmla="*/ 1214410 h 1899906"/>
              <a:gd name="connsiteX2" fmla="*/ 1812764 w 3028951"/>
              <a:gd name="connsiteY2" fmla="*/ 816663 h 1899906"/>
              <a:gd name="connsiteX3" fmla="*/ 2439050 w 3028951"/>
              <a:gd name="connsiteY3" fmla="*/ 416356 h 1899906"/>
              <a:gd name="connsiteX4" fmla="*/ 2962975 w 3028951"/>
              <a:gd name="connsiteY4" fmla="*/ 87 h 1899906"/>
              <a:gd name="connsiteX5" fmla="*/ 3024594 w 3028951"/>
              <a:gd name="connsiteY5" fmla="*/ 381346 h 1899906"/>
              <a:gd name="connsiteX6" fmla="*/ 3018243 w 3028951"/>
              <a:gd name="connsiteY6" fmla="*/ 581371 h 1899906"/>
              <a:gd name="connsiteX7" fmla="*/ 2973018 w 3028951"/>
              <a:gd name="connsiteY7" fmla="*/ 1805886 h 1899906"/>
              <a:gd name="connsiteX8" fmla="*/ 2929343 w 3028951"/>
              <a:gd name="connsiteY8" fmla="*/ 1816447 h 1899906"/>
              <a:gd name="connsiteX9" fmla="*/ 2837268 w 3028951"/>
              <a:gd name="connsiteY9" fmla="*/ 1813272 h 1899906"/>
              <a:gd name="connsiteX10" fmla="*/ 2545168 w 3028951"/>
              <a:gd name="connsiteY10" fmla="*/ 1819621 h 1899906"/>
              <a:gd name="connsiteX11" fmla="*/ 2249893 w 3028951"/>
              <a:gd name="connsiteY11" fmla="*/ 1816447 h 1899906"/>
              <a:gd name="connsiteX12" fmla="*/ 152771 w 3028951"/>
              <a:gd name="connsiteY12" fmla="*/ 1817013 h 1899906"/>
              <a:gd name="connsiteX13" fmla="*/ 160742 w 3028951"/>
              <a:gd name="connsiteY13" fmla="*/ 1787870 h 1899906"/>
              <a:gd name="connsiteX14" fmla="*/ 154393 w 3028951"/>
              <a:gd name="connsiteY14" fmla="*/ 1743420 h 1899906"/>
              <a:gd name="connsiteX15" fmla="*/ 173554 w 3028951"/>
              <a:gd name="connsiteY15" fmla="*/ 1640012 h 1899906"/>
              <a:gd name="connsiteX16" fmla="*/ 411567 w 3028951"/>
              <a:gd name="connsiteY16" fmla="*/ 1524345 h 1899906"/>
              <a:gd name="connsiteX17" fmla="*/ 409438 w 3028951"/>
              <a:gd name="connsiteY17" fmla="*/ 1523167 h 1899906"/>
              <a:gd name="connsiteX0" fmla="*/ 409438 w 3019863"/>
              <a:gd name="connsiteY0" fmla="*/ 1523296 h 1900035"/>
              <a:gd name="connsiteX1" fmla="*/ 1057246 w 3019863"/>
              <a:gd name="connsiteY1" fmla="*/ 1214539 h 1900035"/>
              <a:gd name="connsiteX2" fmla="*/ 1812764 w 3019863"/>
              <a:gd name="connsiteY2" fmla="*/ 816792 h 1900035"/>
              <a:gd name="connsiteX3" fmla="*/ 2439050 w 3019863"/>
              <a:gd name="connsiteY3" fmla="*/ 416485 h 1900035"/>
              <a:gd name="connsiteX4" fmla="*/ 2962975 w 3019863"/>
              <a:gd name="connsiteY4" fmla="*/ 216 h 1900035"/>
              <a:gd name="connsiteX5" fmla="*/ 2989669 w 3019863"/>
              <a:gd name="connsiteY5" fmla="*/ 362425 h 1900035"/>
              <a:gd name="connsiteX6" fmla="*/ 3018243 w 3019863"/>
              <a:gd name="connsiteY6" fmla="*/ 581500 h 1900035"/>
              <a:gd name="connsiteX7" fmla="*/ 2973018 w 3019863"/>
              <a:gd name="connsiteY7" fmla="*/ 1806015 h 1900035"/>
              <a:gd name="connsiteX8" fmla="*/ 2929343 w 3019863"/>
              <a:gd name="connsiteY8" fmla="*/ 1816576 h 1900035"/>
              <a:gd name="connsiteX9" fmla="*/ 2837268 w 3019863"/>
              <a:gd name="connsiteY9" fmla="*/ 1813401 h 1900035"/>
              <a:gd name="connsiteX10" fmla="*/ 2545168 w 3019863"/>
              <a:gd name="connsiteY10" fmla="*/ 1819750 h 1900035"/>
              <a:gd name="connsiteX11" fmla="*/ 2249893 w 3019863"/>
              <a:gd name="connsiteY11" fmla="*/ 1816576 h 1900035"/>
              <a:gd name="connsiteX12" fmla="*/ 152771 w 3019863"/>
              <a:gd name="connsiteY12" fmla="*/ 1817142 h 1900035"/>
              <a:gd name="connsiteX13" fmla="*/ 160742 w 3019863"/>
              <a:gd name="connsiteY13" fmla="*/ 1787999 h 1900035"/>
              <a:gd name="connsiteX14" fmla="*/ 154393 w 3019863"/>
              <a:gd name="connsiteY14" fmla="*/ 1743549 h 1900035"/>
              <a:gd name="connsiteX15" fmla="*/ 173554 w 3019863"/>
              <a:gd name="connsiteY15" fmla="*/ 1640141 h 1900035"/>
              <a:gd name="connsiteX16" fmla="*/ 411567 w 3019863"/>
              <a:gd name="connsiteY16" fmla="*/ 1524474 h 1900035"/>
              <a:gd name="connsiteX17" fmla="*/ 409438 w 3019863"/>
              <a:gd name="connsiteY17" fmla="*/ 1523296 h 1900035"/>
              <a:gd name="connsiteX0" fmla="*/ 409438 w 3018895"/>
              <a:gd name="connsiteY0" fmla="*/ 1523296 h 1898625"/>
              <a:gd name="connsiteX1" fmla="*/ 1057246 w 3018895"/>
              <a:gd name="connsiteY1" fmla="*/ 1214539 h 1898625"/>
              <a:gd name="connsiteX2" fmla="*/ 1812764 w 3018895"/>
              <a:gd name="connsiteY2" fmla="*/ 816792 h 1898625"/>
              <a:gd name="connsiteX3" fmla="*/ 2439050 w 3018895"/>
              <a:gd name="connsiteY3" fmla="*/ 416485 h 1898625"/>
              <a:gd name="connsiteX4" fmla="*/ 2962975 w 3018895"/>
              <a:gd name="connsiteY4" fmla="*/ 216 h 1898625"/>
              <a:gd name="connsiteX5" fmla="*/ 2989669 w 3018895"/>
              <a:gd name="connsiteY5" fmla="*/ 362425 h 1898625"/>
              <a:gd name="connsiteX6" fmla="*/ 3018243 w 3018895"/>
              <a:gd name="connsiteY6" fmla="*/ 581500 h 1898625"/>
              <a:gd name="connsiteX7" fmla="*/ 2992844 w 3018895"/>
              <a:gd name="connsiteY7" fmla="*/ 600551 h 1898625"/>
              <a:gd name="connsiteX8" fmla="*/ 2973018 w 3018895"/>
              <a:gd name="connsiteY8" fmla="*/ 1806015 h 1898625"/>
              <a:gd name="connsiteX9" fmla="*/ 2929343 w 3018895"/>
              <a:gd name="connsiteY9" fmla="*/ 1816576 h 1898625"/>
              <a:gd name="connsiteX10" fmla="*/ 2837268 w 3018895"/>
              <a:gd name="connsiteY10" fmla="*/ 1813401 h 1898625"/>
              <a:gd name="connsiteX11" fmla="*/ 2545168 w 3018895"/>
              <a:gd name="connsiteY11" fmla="*/ 1819750 h 1898625"/>
              <a:gd name="connsiteX12" fmla="*/ 2249893 w 3018895"/>
              <a:gd name="connsiteY12" fmla="*/ 1816576 h 1898625"/>
              <a:gd name="connsiteX13" fmla="*/ 152771 w 3018895"/>
              <a:gd name="connsiteY13" fmla="*/ 1817142 h 1898625"/>
              <a:gd name="connsiteX14" fmla="*/ 160742 w 3018895"/>
              <a:gd name="connsiteY14" fmla="*/ 1787999 h 1898625"/>
              <a:gd name="connsiteX15" fmla="*/ 154393 w 3018895"/>
              <a:gd name="connsiteY15" fmla="*/ 1743549 h 1898625"/>
              <a:gd name="connsiteX16" fmla="*/ 173554 w 3018895"/>
              <a:gd name="connsiteY16" fmla="*/ 1640141 h 1898625"/>
              <a:gd name="connsiteX17" fmla="*/ 411567 w 3018895"/>
              <a:gd name="connsiteY17" fmla="*/ 1524474 h 1898625"/>
              <a:gd name="connsiteX18" fmla="*/ 409438 w 3018895"/>
              <a:gd name="connsiteY18" fmla="*/ 1523296 h 1898625"/>
              <a:gd name="connsiteX0" fmla="*/ 409438 w 3009377"/>
              <a:gd name="connsiteY0" fmla="*/ 1523296 h 1898625"/>
              <a:gd name="connsiteX1" fmla="*/ 1057246 w 3009377"/>
              <a:gd name="connsiteY1" fmla="*/ 1214539 h 1898625"/>
              <a:gd name="connsiteX2" fmla="*/ 1812764 w 3009377"/>
              <a:gd name="connsiteY2" fmla="*/ 816792 h 1898625"/>
              <a:gd name="connsiteX3" fmla="*/ 2439050 w 3009377"/>
              <a:gd name="connsiteY3" fmla="*/ 416485 h 1898625"/>
              <a:gd name="connsiteX4" fmla="*/ 2962975 w 3009377"/>
              <a:gd name="connsiteY4" fmla="*/ 216 h 1898625"/>
              <a:gd name="connsiteX5" fmla="*/ 2989669 w 3009377"/>
              <a:gd name="connsiteY5" fmla="*/ 362425 h 1898625"/>
              <a:gd name="connsiteX6" fmla="*/ 2989668 w 3009377"/>
              <a:gd name="connsiteY6" fmla="*/ 479900 h 1898625"/>
              <a:gd name="connsiteX7" fmla="*/ 2992844 w 3009377"/>
              <a:gd name="connsiteY7" fmla="*/ 600551 h 1898625"/>
              <a:gd name="connsiteX8" fmla="*/ 2973018 w 3009377"/>
              <a:gd name="connsiteY8" fmla="*/ 1806015 h 1898625"/>
              <a:gd name="connsiteX9" fmla="*/ 2929343 w 3009377"/>
              <a:gd name="connsiteY9" fmla="*/ 1816576 h 1898625"/>
              <a:gd name="connsiteX10" fmla="*/ 2837268 w 3009377"/>
              <a:gd name="connsiteY10" fmla="*/ 1813401 h 1898625"/>
              <a:gd name="connsiteX11" fmla="*/ 2545168 w 3009377"/>
              <a:gd name="connsiteY11" fmla="*/ 1819750 h 1898625"/>
              <a:gd name="connsiteX12" fmla="*/ 2249893 w 3009377"/>
              <a:gd name="connsiteY12" fmla="*/ 1816576 h 1898625"/>
              <a:gd name="connsiteX13" fmla="*/ 152771 w 3009377"/>
              <a:gd name="connsiteY13" fmla="*/ 1817142 h 1898625"/>
              <a:gd name="connsiteX14" fmla="*/ 160742 w 3009377"/>
              <a:gd name="connsiteY14" fmla="*/ 1787999 h 1898625"/>
              <a:gd name="connsiteX15" fmla="*/ 154393 w 3009377"/>
              <a:gd name="connsiteY15" fmla="*/ 1743549 h 1898625"/>
              <a:gd name="connsiteX16" fmla="*/ 173554 w 3009377"/>
              <a:gd name="connsiteY16" fmla="*/ 1640141 h 1898625"/>
              <a:gd name="connsiteX17" fmla="*/ 411567 w 3009377"/>
              <a:gd name="connsiteY17" fmla="*/ 1524474 h 1898625"/>
              <a:gd name="connsiteX18" fmla="*/ 409438 w 3009377"/>
              <a:gd name="connsiteY18" fmla="*/ 1523296 h 1898625"/>
              <a:gd name="connsiteX0" fmla="*/ 409438 w 3009377"/>
              <a:gd name="connsiteY0" fmla="*/ 1523296 h 1898625"/>
              <a:gd name="connsiteX1" fmla="*/ 1057246 w 3009377"/>
              <a:gd name="connsiteY1" fmla="*/ 1214539 h 1898625"/>
              <a:gd name="connsiteX2" fmla="*/ 1812764 w 3009377"/>
              <a:gd name="connsiteY2" fmla="*/ 816792 h 1898625"/>
              <a:gd name="connsiteX3" fmla="*/ 2439050 w 3009377"/>
              <a:gd name="connsiteY3" fmla="*/ 416485 h 1898625"/>
              <a:gd name="connsiteX4" fmla="*/ 2962975 w 3009377"/>
              <a:gd name="connsiteY4" fmla="*/ 216 h 1898625"/>
              <a:gd name="connsiteX5" fmla="*/ 2989669 w 3009377"/>
              <a:gd name="connsiteY5" fmla="*/ 362425 h 1898625"/>
              <a:gd name="connsiteX6" fmla="*/ 2989668 w 3009377"/>
              <a:gd name="connsiteY6" fmla="*/ 479900 h 1898625"/>
              <a:gd name="connsiteX7" fmla="*/ 2992844 w 3009377"/>
              <a:gd name="connsiteY7" fmla="*/ 600551 h 1898625"/>
              <a:gd name="connsiteX8" fmla="*/ 2963493 w 3009377"/>
              <a:gd name="connsiteY8" fmla="*/ 1806015 h 1898625"/>
              <a:gd name="connsiteX9" fmla="*/ 2929343 w 3009377"/>
              <a:gd name="connsiteY9" fmla="*/ 1816576 h 1898625"/>
              <a:gd name="connsiteX10" fmla="*/ 2837268 w 3009377"/>
              <a:gd name="connsiteY10" fmla="*/ 1813401 h 1898625"/>
              <a:gd name="connsiteX11" fmla="*/ 2545168 w 3009377"/>
              <a:gd name="connsiteY11" fmla="*/ 1819750 h 1898625"/>
              <a:gd name="connsiteX12" fmla="*/ 2249893 w 3009377"/>
              <a:gd name="connsiteY12" fmla="*/ 1816576 h 1898625"/>
              <a:gd name="connsiteX13" fmla="*/ 152771 w 3009377"/>
              <a:gd name="connsiteY13" fmla="*/ 1817142 h 1898625"/>
              <a:gd name="connsiteX14" fmla="*/ 160742 w 3009377"/>
              <a:gd name="connsiteY14" fmla="*/ 1787999 h 1898625"/>
              <a:gd name="connsiteX15" fmla="*/ 154393 w 3009377"/>
              <a:gd name="connsiteY15" fmla="*/ 1743549 h 1898625"/>
              <a:gd name="connsiteX16" fmla="*/ 173554 w 3009377"/>
              <a:gd name="connsiteY16" fmla="*/ 1640141 h 1898625"/>
              <a:gd name="connsiteX17" fmla="*/ 411567 w 3009377"/>
              <a:gd name="connsiteY17" fmla="*/ 1524474 h 1898625"/>
              <a:gd name="connsiteX18" fmla="*/ 409438 w 3009377"/>
              <a:gd name="connsiteY18" fmla="*/ 1523296 h 1898625"/>
              <a:gd name="connsiteX0" fmla="*/ 410134 w 3010073"/>
              <a:gd name="connsiteY0" fmla="*/ 1523296 h 1898625"/>
              <a:gd name="connsiteX1" fmla="*/ 1057942 w 3010073"/>
              <a:gd name="connsiteY1" fmla="*/ 1214539 h 1898625"/>
              <a:gd name="connsiteX2" fmla="*/ 1813460 w 3010073"/>
              <a:gd name="connsiteY2" fmla="*/ 816792 h 1898625"/>
              <a:gd name="connsiteX3" fmla="*/ 2439746 w 3010073"/>
              <a:gd name="connsiteY3" fmla="*/ 416485 h 1898625"/>
              <a:gd name="connsiteX4" fmla="*/ 2963671 w 3010073"/>
              <a:gd name="connsiteY4" fmla="*/ 216 h 1898625"/>
              <a:gd name="connsiteX5" fmla="*/ 2990365 w 3010073"/>
              <a:gd name="connsiteY5" fmla="*/ 362425 h 1898625"/>
              <a:gd name="connsiteX6" fmla="*/ 2990364 w 3010073"/>
              <a:gd name="connsiteY6" fmla="*/ 479900 h 1898625"/>
              <a:gd name="connsiteX7" fmla="*/ 2993540 w 3010073"/>
              <a:gd name="connsiteY7" fmla="*/ 600551 h 1898625"/>
              <a:gd name="connsiteX8" fmla="*/ 2964189 w 3010073"/>
              <a:gd name="connsiteY8" fmla="*/ 1806015 h 1898625"/>
              <a:gd name="connsiteX9" fmla="*/ 2930039 w 3010073"/>
              <a:gd name="connsiteY9" fmla="*/ 1816576 h 1898625"/>
              <a:gd name="connsiteX10" fmla="*/ 2837964 w 3010073"/>
              <a:gd name="connsiteY10" fmla="*/ 1813401 h 1898625"/>
              <a:gd name="connsiteX11" fmla="*/ 2545864 w 3010073"/>
              <a:gd name="connsiteY11" fmla="*/ 1819750 h 1898625"/>
              <a:gd name="connsiteX12" fmla="*/ 2250589 w 3010073"/>
              <a:gd name="connsiteY12" fmla="*/ 1816576 h 1898625"/>
              <a:gd name="connsiteX13" fmla="*/ 153467 w 3010073"/>
              <a:gd name="connsiteY13" fmla="*/ 1817142 h 1898625"/>
              <a:gd name="connsiteX14" fmla="*/ 161438 w 3010073"/>
              <a:gd name="connsiteY14" fmla="*/ 1787999 h 1898625"/>
              <a:gd name="connsiteX15" fmla="*/ 174250 w 3010073"/>
              <a:gd name="connsiteY15" fmla="*/ 1640141 h 1898625"/>
              <a:gd name="connsiteX16" fmla="*/ 412263 w 3010073"/>
              <a:gd name="connsiteY16" fmla="*/ 1524474 h 1898625"/>
              <a:gd name="connsiteX17" fmla="*/ 410134 w 3010073"/>
              <a:gd name="connsiteY17" fmla="*/ 1523296 h 1898625"/>
              <a:gd name="connsiteX0" fmla="*/ 153467 w 3010073"/>
              <a:gd name="connsiteY0" fmla="*/ 1817142 h 1908582"/>
              <a:gd name="connsiteX1" fmla="*/ 161438 w 3010073"/>
              <a:gd name="connsiteY1" fmla="*/ 1787999 h 1908582"/>
              <a:gd name="connsiteX2" fmla="*/ 174250 w 3010073"/>
              <a:gd name="connsiteY2" fmla="*/ 1640141 h 1908582"/>
              <a:gd name="connsiteX3" fmla="*/ 412263 w 3010073"/>
              <a:gd name="connsiteY3" fmla="*/ 1524474 h 1908582"/>
              <a:gd name="connsiteX4" fmla="*/ 410134 w 3010073"/>
              <a:gd name="connsiteY4" fmla="*/ 1523296 h 1908582"/>
              <a:gd name="connsiteX5" fmla="*/ 1057942 w 3010073"/>
              <a:gd name="connsiteY5" fmla="*/ 1214539 h 1908582"/>
              <a:gd name="connsiteX6" fmla="*/ 1813460 w 3010073"/>
              <a:gd name="connsiteY6" fmla="*/ 816792 h 1908582"/>
              <a:gd name="connsiteX7" fmla="*/ 2439746 w 3010073"/>
              <a:gd name="connsiteY7" fmla="*/ 416485 h 1908582"/>
              <a:gd name="connsiteX8" fmla="*/ 2963671 w 3010073"/>
              <a:gd name="connsiteY8" fmla="*/ 216 h 1908582"/>
              <a:gd name="connsiteX9" fmla="*/ 2990365 w 3010073"/>
              <a:gd name="connsiteY9" fmla="*/ 362425 h 1908582"/>
              <a:gd name="connsiteX10" fmla="*/ 2990364 w 3010073"/>
              <a:gd name="connsiteY10" fmla="*/ 479900 h 1908582"/>
              <a:gd name="connsiteX11" fmla="*/ 2993540 w 3010073"/>
              <a:gd name="connsiteY11" fmla="*/ 600551 h 1908582"/>
              <a:gd name="connsiteX12" fmla="*/ 2964189 w 3010073"/>
              <a:gd name="connsiteY12" fmla="*/ 1806015 h 1908582"/>
              <a:gd name="connsiteX13" fmla="*/ 2930039 w 3010073"/>
              <a:gd name="connsiteY13" fmla="*/ 1816576 h 1908582"/>
              <a:gd name="connsiteX14" fmla="*/ 2837964 w 3010073"/>
              <a:gd name="connsiteY14" fmla="*/ 1813401 h 1908582"/>
              <a:gd name="connsiteX15" fmla="*/ 2545864 w 3010073"/>
              <a:gd name="connsiteY15" fmla="*/ 1819750 h 1908582"/>
              <a:gd name="connsiteX16" fmla="*/ 2250589 w 3010073"/>
              <a:gd name="connsiteY16" fmla="*/ 1816576 h 1908582"/>
              <a:gd name="connsiteX17" fmla="*/ 244907 w 3010073"/>
              <a:gd name="connsiteY17" fmla="*/ 1908582 h 1908582"/>
              <a:gd name="connsiteX0" fmla="*/ 153467 w 3010073"/>
              <a:gd name="connsiteY0" fmla="*/ 1817142 h 1898625"/>
              <a:gd name="connsiteX1" fmla="*/ 161438 w 3010073"/>
              <a:gd name="connsiteY1" fmla="*/ 1787999 h 1898625"/>
              <a:gd name="connsiteX2" fmla="*/ 174250 w 3010073"/>
              <a:gd name="connsiteY2" fmla="*/ 1640141 h 1898625"/>
              <a:gd name="connsiteX3" fmla="*/ 412263 w 3010073"/>
              <a:gd name="connsiteY3" fmla="*/ 1524474 h 1898625"/>
              <a:gd name="connsiteX4" fmla="*/ 410134 w 3010073"/>
              <a:gd name="connsiteY4" fmla="*/ 1523296 h 1898625"/>
              <a:gd name="connsiteX5" fmla="*/ 1057942 w 3010073"/>
              <a:gd name="connsiteY5" fmla="*/ 1214539 h 1898625"/>
              <a:gd name="connsiteX6" fmla="*/ 1813460 w 3010073"/>
              <a:gd name="connsiteY6" fmla="*/ 816792 h 1898625"/>
              <a:gd name="connsiteX7" fmla="*/ 2439746 w 3010073"/>
              <a:gd name="connsiteY7" fmla="*/ 416485 h 1898625"/>
              <a:gd name="connsiteX8" fmla="*/ 2963671 w 3010073"/>
              <a:gd name="connsiteY8" fmla="*/ 216 h 1898625"/>
              <a:gd name="connsiteX9" fmla="*/ 2990365 w 3010073"/>
              <a:gd name="connsiteY9" fmla="*/ 362425 h 1898625"/>
              <a:gd name="connsiteX10" fmla="*/ 2990364 w 3010073"/>
              <a:gd name="connsiteY10" fmla="*/ 479900 h 1898625"/>
              <a:gd name="connsiteX11" fmla="*/ 2993540 w 3010073"/>
              <a:gd name="connsiteY11" fmla="*/ 600551 h 1898625"/>
              <a:gd name="connsiteX12" fmla="*/ 2964189 w 3010073"/>
              <a:gd name="connsiteY12" fmla="*/ 1806015 h 1898625"/>
              <a:gd name="connsiteX13" fmla="*/ 2930039 w 3010073"/>
              <a:gd name="connsiteY13" fmla="*/ 1816576 h 1898625"/>
              <a:gd name="connsiteX14" fmla="*/ 2837964 w 3010073"/>
              <a:gd name="connsiteY14" fmla="*/ 1813401 h 1898625"/>
              <a:gd name="connsiteX15" fmla="*/ 2545864 w 3010073"/>
              <a:gd name="connsiteY15" fmla="*/ 1819750 h 1898625"/>
              <a:gd name="connsiteX16" fmla="*/ 2250589 w 3010073"/>
              <a:gd name="connsiteY16" fmla="*/ 1816576 h 1898625"/>
              <a:gd name="connsiteX0" fmla="*/ 4239 w 2860845"/>
              <a:gd name="connsiteY0" fmla="*/ 1817142 h 1898625"/>
              <a:gd name="connsiteX1" fmla="*/ 25022 w 2860845"/>
              <a:gd name="connsiteY1" fmla="*/ 1640141 h 1898625"/>
              <a:gd name="connsiteX2" fmla="*/ 263035 w 2860845"/>
              <a:gd name="connsiteY2" fmla="*/ 1524474 h 1898625"/>
              <a:gd name="connsiteX3" fmla="*/ 260906 w 2860845"/>
              <a:gd name="connsiteY3" fmla="*/ 1523296 h 1898625"/>
              <a:gd name="connsiteX4" fmla="*/ 908714 w 2860845"/>
              <a:gd name="connsiteY4" fmla="*/ 1214539 h 1898625"/>
              <a:gd name="connsiteX5" fmla="*/ 1664232 w 2860845"/>
              <a:gd name="connsiteY5" fmla="*/ 816792 h 1898625"/>
              <a:gd name="connsiteX6" fmla="*/ 2290518 w 2860845"/>
              <a:gd name="connsiteY6" fmla="*/ 416485 h 1898625"/>
              <a:gd name="connsiteX7" fmla="*/ 2814443 w 2860845"/>
              <a:gd name="connsiteY7" fmla="*/ 216 h 1898625"/>
              <a:gd name="connsiteX8" fmla="*/ 2841137 w 2860845"/>
              <a:gd name="connsiteY8" fmla="*/ 362425 h 1898625"/>
              <a:gd name="connsiteX9" fmla="*/ 2841136 w 2860845"/>
              <a:gd name="connsiteY9" fmla="*/ 479900 h 1898625"/>
              <a:gd name="connsiteX10" fmla="*/ 2844312 w 2860845"/>
              <a:gd name="connsiteY10" fmla="*/ 600551 h 1898625"/>
              <a:gd name="connsiteX11" fmla="*/ 2814961 w 2860845"/>
              <a:gd name="connsiteY11" fmla="*/ 1806015 h 1898625"/>
              <a:gd name="connsiteX12" fmla="*/ 2780811 w 2860845"/>
              <a:gd name="connsiteY12" fmla="*/ 1816576 h 1898625"/>
              <a:gd name="connsiteX13" fmla="*/ 2688736 w 2860845"/>
              <a:gd name="connsiteY13" fmla="*/ 1813401 h 1898625"/>
              <a:gd name="connsiteX14" fmla="*/ 2396636 w 2860845"/>
              <a:gd name="connsiteY14" fmla="*/ 1819750 h 1898625"/>
              <a:gd name="connsiteX15" fmla="*/ 2101361 w 2860845"/>
              <a:gd name="connsiteY15" fmla="*/ 1816576 h 1898625"/>
              <a:gd name="connsiteX0" fmla="*/ 0 w 2835823"/>
              <a:gd name="connsiteY0" fmla="*/ 1640141 h 1898625"/>
              <a:gd name="connsiteX1" fmla="*/ 238013 w 2835823"/>
              <a:gd name="connsiteY1" fmla="*/ 1524474 h 1898625"/>
              <a:gd name="connsiteX2" fmla="*/ 235884 w 2835823"/>
              <a:gd name="connsiteY2" fmla="*/ 1523296 h 1898625"/>
              <a:gd name="connsiteX3" fmla="*/ 883692 w 2835823"/>
              <a:gd name="connsiteY3" fmla="*/ 1214539 h 1898625"/>
              <a:gd name="connsiteX4" fmla="*/ 1639210 w 2835823"/>
              <a:gd name="connsiteY4" fmla="*/ 816792 h 1898625"/>
              <a:gd name="connsiteX5" fmla="*/ 2265496 w 2835823"/>
              <a:gd name="connsiteY5" fmla="*/ 416485 h 1898625"/>
              <a:gd name="connsiteX6" fmla="*/ 2789421 w 2835823"/>
              <a:gd name="connsiteY6" fmla="*/ 216 h 1898625"/>
              <a:gd name="connsiteX7" fmla="*/ 2816115 w 2835823"/>
              <a:gd name="connsiteY7" fmla="*/ 362425 h 1898625"/>
              <a:gd name="connsiteX8" fmla="*/ 2816114 w 2835823"/>
              <a:gd name="connsiteY8" fmla="*/ 479900 h 1898625"/>
              <a:gd name="connsiteX9" fmla="*/ 2819290 w 2835823"/>
              <a:gd name="connsiteY9" fmla="*/ 600551 h 1898625"/>
              <a:gd name="connsiteX10" fmla="*/ 2789939 w 2835823"/>
              <a:gd name="connsiteY10" fmla="*/ 1806015 h 1898625"/>
              <a:gd name="connsiteX11" fmla="*/ 2755789 w 2835823"/>
              <a:gd name="connsiteY11" fmla="*/ 1816576 h 1898625"/>
              <a:gd name="connsiteX12" fmla="*/ 2663714 w 2835823"/>
              <a:gd name="connsiteY12" fmla="*/ 1813401 h 1898625"/>
              <a:gd name="connsiteX13" fmla="*/ 2371614 w 2835823"/>
              <a:gd name="connsiteY13" fmla="*/ 1819750 h 1898625"/>
              <a:gd name="connsiteX14" fmla="*/ 2076339 w 2835823"/>
              <a:gd name="connsiteY14" fmla="*/ 1816576 h 1898625"/>
              <a:gd name="connsiteX0" fmla="*/ 0 w 2835823"/>
              <a:gd name="connsiteY0" fmla="*/ 1640141 h 1898625"/>
              <a:gd name="connsiteX1" fmla="*/ 238013 w 2835823"/>
              <a:gd name="connsiteY1" fmla="*/ 1524474 h 1898625"/>
              <a:gd name="connsiteX2" fmla="*/ 235884 w 2835823"/>
              <a:gd name="connsiteY2" fmla="*/ 1523296 h 1898625"/>
              <a:gd name="connsiteX3" fmla="*/ 883692 w 2835823"/>
              <a:gd name="connsiteY3" fmla="*/ 1214539 h 1898625"/>
              <a:gd name="connsiteX4" fmla="*/ 1639210 w 2835823"/>
              <a:gd name="connsiteY4" fmla="*/ 816792 h 1898625"/>
              <a:gd name="connsiteX5" fmla="*/ 2265496 w 2835823"/>
              <a:gd name="connsiteY5" fmla="*/ 416485 h 1898625"/>
              <a:gd name="connsiteX6" fmla="*/ 2789421 w 2835823"/>
              <a:gd name="connsiteY6" fmla="*/ 216 h 1898625"/>
              <a:gd name="connsiteX7" fmla="*/ 2816115 w 2835823"/>
              <a:gd name="connsiteY7" fmla="*/ 362425 h 1898625"/>
              <a:gd name="connsiteX8" fmla="*/ 2816114 w 2835823"/>
              <a:gd name="connsiteY8" fmla="*/ 479900 h 1898625"/>
              <a:gd name="connsiteX9" fmla="*/ 2819290 w 2835823"/>
              <a:gd name="connsiteY9" fmla="*/ 600551 h 1898625"/>
              <a:gd name="connsiteX10" fmla="*/ 2789939 w 2835823"/>
              <a:gd name="connsiteY10" fmla="*/ 1806015 h 1898625"/>
              <a:gd name="connsiteX11" fmla="*/ 2755789 w 2835823"/>
              <a:gd name="connsiteY11" fmla="*/ 1816576 h 1898625"/>
              <a:gd name="connsiteX12" fmla="*/ 2663714 w 2835823"/>
              <a:gd name="connsiteY12" fmla="*/ 1813401 h 1898625"/>
              <a:gd name="connsiteX13" fmla="*/ 2371614 w 2835823"/>
              <a:gd name="connsiteY13" fmla="*/ 1819750 h 1898625"/>
              <a:gd name="connsiteX0" fmla="*/ 0 w 2835823"/>
              <a:gd name="connsiteY0" fmla="*/ 1640141 h 1898625"/>
              <a:gd name="connsiteX1" fmla="*/ 238013 w 2835823"/>
              <a:gd name="connsiteY1" fmla="*/ 1524474 h 1898625"/>
              <a:gd name="connsiteX2" fmla="*/ 235884 w 2835823"/>
              <a:gd name="connsiteY2" fmla="*/ 1523296 h 1898625"/>
              <a:gd name="connsiteX3" fmla="*/ 883692 w 2835823"/>
              <a:gd name="connsiteY3" fmla="*/ 1214539 h 1898625"/>
              <a:gd name="connsiteX4" fmla="*/ 1639210 w 2835823"/>
              <a:gd name="connsiteY4" fmla="*/ 816792 h 1898625"/>
              <a:gd name="connsiteX5" fmla="*/ 2265496 w 2835823"/>
              <a:gd name="connsiteY5" fmla="*/ 416485 h 1898625"/>
              <a:gd name="connsiteX6" fmla="*/ 2789421 w 2835823"/>
              <a:gd name="connsiteY6" fmla="*/ 216 h 1898625"/>
              <a:gd name="connsiteX7" fmla="*/ 2816115 w 2835823"/>
              <a:gd name="connsiteY7" fmla="*/ 362425 h 1898625"/>
              <a:gd name="connsiteX8" fmla="*/ 2816114 w 2835823"/>
              <a:gd name="connsiteY8" fmla="*/ 479900 h 1898625"/>
              <a:gd name="connsiteX9" fmla="*/ 2819290 w 2835823"/>
              <a:gd name="connsiteY9" fmla="*/ 600551 h 1898625"/>
              <a:gd name="connsiteX10" fmla="*/ 2789939 w 2835823"/>
              <a:gd name="connsiteY10" fmla="*/ 1806015 h 1898625"/>
              <a:gd name="connsiteX11" fmla="*/ 2755789 w 2835823"/>
              <a:gd name="connsiteY11" fmla="*/ 1816576 h 1898625"/>
              <a:gd name="connsiteX12" fmla="*/ 2663714 w 2835823"/>
              <a:gd name="connsiteY12" fmla="*/ 1813401 h 1898625"/>
              <a:gd name="connsiteX0" fmla="*/ 0 w 2835823"/>
              <a:gd name="connsiteY0" fmla="*/ 1640141 h 1898625"/>
              <a:gd name="connsiteX1" fmla="*/ 238013 w 2835823"/>
              <a:gd name="connsiteY1" fmla="*/ 1524474 h 1898625"/>
              <a:gd name="connsiteX2" fmla="*/ 235884 w 2835823"/>
              <a:gd name="connsiteY2" fmla="*/ 1523296 h 1898625"/>
              <a:gd name="connsiteX3" fmla="*/ 883692 w 2835823"/>
              <a:gd name="connsiteY3" fmla="*/ 1214539 h 1898625"/>
              <a:gd name="connsiteX4" fmla="*/ 1639210 w 2835823"/>
              <a:gd name="connsiteY4" fmla="*/ 816792 h 1898625"/>
              <a:gd name="connsiteX5" fmla="*/ 2265496 w 2835823"/>
              <a:gd name="connsiteY5" fmla="*/ 416485 h 1898625"/>
              <a:gd name="connsiteX6" fmla="*/ 2789421 w 2835823"/>
              <a:gd name="connsiteY6" fmla="*/ 216 h 1898625"/>
              <a:gd name="connsiteX7" fmla="*/ 2816115 w 2835823"/>
              <a:gd name="connsiteY7" fmla="*/ 362425 h 1898625"/>
              <a:gd name="connsiteX8" fmla="*/ 2816114 w 2835823"/>
              <a:gd name="connsiteY8" fmla="*/ 479900 h 1898625"/>
              <a:gd name="connsiteX9" fmla="*/ 2819290 w 2835823"/>
              <a:gd name="connsiteY9" fmla="*/ 600551 h 1898625"/>
              <a:gd name="connsiteX10" fmla="*/ 2789939 w 2835823"/>
              <a:gd name="connsiteY10" fmla="*/ 1806015 h 1898625"/>
              <a:gd name="connsiteX11" fmla="*/ 2755789 w 2835823"/>
              <a:gd name="connsiteY11" fmla="*/ 1816576 h 1898625"/>
              <a:gd name="connsiteX0" fmla="*/ 0 w 2835823"/>
              <a:gd name="connsiteY0" fmla="*/ 1640141 h 1806015"/>
              <a:gd name="connsiteX1" fmla="*/ 238013 w 2835823"/>
              <a:gd name="connsiteY1" fmla="*/ 1524474 h 1806015"/>
              <a:gd name="connsiteX2" fmla="*/ 235884 w 2835823"/>
              <a:gd name="connsiteY2" fmla="*/ 1523296 h 1806015"/>
              <a:gd name="connsiteX3" fmla="*/ 883692 w 2835823"/>
              <a:gd name="connsiteY3" fmla="*/ 1214539 h 1806015"/>
              <a:gd name="connsiteX4" fmla="*/ 1639210 w 2835823"/>
              <a:gd name="connsiteY4" fmla="*/ 816792 h 1806015"/>
              <a:gd name="connsiteX5" fmla="*/ 2265496 w 2835823"/>
              <a:gd name="connsiteY5" fmla="*/ 416485 h 1806015"/>
              <a:gd name="connsiteX6" fmla="*/ 2789421 w 2835823"/>
              <a:gd name="connsiteY6" fmla="*/ 216 h 1806015"/>
              <a:gd name="connsiteX7" fmla="*/ 2816115 w 2835823"/>
              <a:gd name="connsiteY7" fmla="*/ 362425 h 1806015"/>
              <a:gd name="connsiteX8" fmla="*/ 2816114 w 2835823"/>
              <a:gd name="connsiteY8" fmla="*/ 479900 h 1806015"/>
              <a:gd name="connsiteX9" fmla="*/ 2819290 w 2835823"/>
              <a:gd name="connsiteY9" fmla="*/ 600551 h 1806015"/>
              <a:gd name="connsiteX10" fmla="*/ 2789939 w 2835823"/>
              <a:gd name="connsiteY10" fmla="*/ 1806015 h 1806015"/>
              <a:gd name="connsiteX0" fmla="*/ 0 w 2835823"/>
              <a:gd name="connsiteY0" fmla="*/ 1640141 h 1640141"/>
              <a:gd name="connsiteX1" fmla="*/ 238013 w 2835823"/>
              <a:gd name="connsiteY1" fmla="*/ 1524474 h 1640141"/>
              <a:gd name="connsiteX2" fmla="*/ 235884 w 2835823"/>
              <a:gd name="connsiteY2" fmla="*/ 1523296 h 1640141"/>
              <a:gd name="connsiteX3" fmla="*/ 883692 w 2835823"/>
              <a:gd name="connsiteY3" fmla="*/ 1214539 h 1640141"/>
              <a:gd name="connsiteX4" fmla="*/ 1639210 w 2835823"/>
              <a:gd name="connsiteY4" fmla="*/ 816792 h 1640141"/>
              <a:gd name="connsiteX5" fmla="*/ 2265496 w 2835823"/>
              <a:gd name="connsiteY5" fmla="*/ 416485 h 1640141"/>
              <a:gd name="connsiteX6" fmla="*/ 2789421 w 2835823"/>
              <a:gd name="connsiteY6" fmla="*/ 216 h 1640141"/>
              <a:gd name="connsiteX7" fmla="*/ 2816115 w 2835823"/>
              <a:gd name="connsiteY7" fmla="*/ 362425 h 1640141"/>
              <a:gd name="connsiteX8" fmla="*/ 2816114 w 2835823"/>
              <a:gd name="connsiteY8" fmla="*/ 479900 h 1640141"/>
              <a:gd name="connsiteX9" fmla="*/ 2819290 w 2835823"/>
              <a:gd name="connsiteY9" fmla="*/ 600551 h 1640141"/>
              <a:gd name="connsiteX0" fmla="*/ 0 w 2837028"/>
              <a:gd name="connsiteY0" fmla="*/ 1640205 h 1640205"/>
              <a:gd name="connsiteX1" fmla="*/ 238013 w 2837028"/>
              <a:gd name="connsiteY1" fmla="*/ 1524538 h 1640205"/>
              <a:gd name="connsiteX2" fmla="*/ 235884 w 2837028"/>
              <a:gd name="connsiteY2" fmla="*/ 1523360 h 1640205"/>
              <a:gd name="connsiteX3" fmla="*/ 883692 w 2837028"/>
              <a:gd name="connsiteY3" fmla="*/ 1214603 h 1640205"/>
              <a:gd name="connsiteX4" fmla="*/ 1639210 w 2837028"/>
              <a:gd name="connsiteY4" fmla="*/ 816856 h 1640205"/>
              <a:gd name="connsiteX5" fmla="*/ 2265496 w 2837028"/>
              <a:gd name="connsiteY5" fmla="*/ 416549 h 1640205"/>
              <a:gd name="connsiteX6" fmla="*/ 2789421 w 2837028"/>
              <a:gd name="connsiteY6" fmla="*/ 280 h 1640205"/>
              <a:gd name="connsiteX7" fmla="*/ 2816114 w 2837028"/>
              <a:gd name="connsiteY7" fmla="*/ 479964 h 1640205"/>
              <a:gd name="connsiteX8" fmla="*/ 2819290 w 2837028"/>
              <a:gd name="connsiteY8" fmla="*/ 600615 h 1640205"/>
              <a:gd name="connsiteX0" fmla="*/ 0 w 2838034"/>
              <a:gd name="connsiteY0" fmla="*/ 1642041 h 1642041"/>
              <a:gd name="connsiteX1" fmla="*/ 238013 w 2838034"/>
              <a:gd name="connsiteY1" fmla="*/ 1526374 h 1642041"/>
              <a:gd name="connsiteX2" fmla="*/ 235884 w 2838034"/>
              <a:gd name="connsiteY2" fmla="*/ 1525196 h 1642041"/>
              <a:gd name="connsiteX3" fmla="*/ 883692 w 2838034"/>
              <a:gd name="connsiteY3" fmla="*/ 1216439 h 1642041"/>
              <a:gd name="connsiteX4" fmla="*/ 1639210 w 2838034"/>
              <a:gd name="connsiteY4" fmla="*/ 818692 h 1642041"/>
              <a:gd name="connsiteX5" fmla="*/ 2265496 w 2838034"/>
              <a:gd name="connsiteY5" fmla="*/ 418385 h 1642041"/>
              <a:gd name="connsiteX6" fmla="*/ 2789421 w 2838034"/>
              <a:gd name="connsiteY6" fmla="*/ 2116 h 1642041"/>
              <a:gd name="connsiteX7" fmla="*/ 2819290 w 2838034"/>
              <a:gd name="connsiteY7" fmla="*/ 602451 h 1642041"/>
              <a:gd name="connsiteX0" fmla="*/ 0 w 2789421"/>
              <a:gd name="connsiteY0" fmla="*/ 1642041 h 1642041"/>
              <a:gd name="connsiteX1" fmla="*/ 238013 w 2789421"/>
              <a:gd name="connsiteY1" fmla="*/ 1526374 h 1642041"/>
              <a:gd name="connsiteX2" fmla="*/ 235884 w 2789421"/>
              <a:gd name="connsiteY2" fmla="*/ 1525196 h 1642041"/>
              <a:gd name="connsiteX3" fmla="*/ 883692 w 2789421"/>
              <a:gd name="connsiteY3" fmla="*/ 1216439 h 1642041"/>
              <a:gd name="connsiteX4" fmla="*/ 1639210 w 2789421"/>
              <a:gd name="connsiteY4" fmla="*/ 818692 h 1642041"/>
              <a:gd name="connsiteX5" fmla="*/ 2265496 w 2789421"/>
              <a:gd name="connsiteY5" fmla="*/ 418385 h 1642041"/>
              <a:gd name="connsiteX6" fmla="*/ 2789421 w 2789421"/>
              <a:gd name="connsiteY6" fmla="*/ 2116 h 1642041"/>
              <a:gd name="connsiteX0" fmla="*/ 0 w 2789421"/>
              <a:gd name="connsiteY0" fmla="*/ 1651517 h 1651517"/>
              <a:gd name="connsiteX1" fmla="*/ 238013 w 2789421"/>
              <a:gd name="connsiteY1" fmla="*/ 1535850 h 1651517"/>
              <a:gd name="connsiteX2" fmla="*/ 235884 w 2789421"/>
              <a:gd name="connsiteY2" fmla="*/ 1534672 h 1651517"/>
              <a:gd name="connsiteX3" fmla="*/ 883692 w 2789421"/>
              <a:gd name="connsiteY3" fmla="*/ 1225915 h 1651517"/>
              <a:gd name="connsiteX4" fmla="*/ 1639210 w 2789421"/>
              <a:gd name="connsiteY4" fmla="*/ 828168 h 1651517"/>
              <a:gd name="connsiteX5" fmla="*/ 2265496 w 2789421"/>
              <a:gd name="connsiteY5" fmla="*/ 427861 h 1651517"/>
              <a:gd name="connsiteX6" fmla="*/ 2789421 w 2789421"/>
              <a:gd name="connsiteY6" fmla="*/ 2067 h 1651517"/>
              <a:gd name="connsiteX0" fmla="*/ 0 w 2789421"/>
              <a:gd name="connsiteY0" fmla="*/ 1649450 h 1649450"/>
              <a:gd name="connsiteX1" fmla="*/ 238013 w 2789421"/>
              <a:gd name="connsiteY1" fmla="*/ 1533783 h 1649450"/>
              <a:gd name="connsiteX2" fmla="*/ 235884 w 2789421"/>
              <a:gd name="connsiteY2" fmla="*/ 1532605 h 1649450"/>
              <a:gd name="connsiteX3" fmla="*/ 883692 w 2789421"/>
              <a:gd name="connsiteY3" fmla="*/ 1223848 h 1649450"/>
              <a:gd name="connsiteX4" fmla="*/ 1639210 w 2789421"/>
              <a:gd name="connsiteY4" fmla="*/ 826101 h 1649450"/>
              <a:gd name="connsiteX5" fmla="*/ 2265496 w 2789421"/>
              <a:gd name="connsiteY5" fmla="*/ 425794 h 1649450"/>
              <a:gd name="connsiteX6" fmla="*/ 2789421 w 2789421"/>
              <a:gd name="connsiteY6" fmla="*/ 0 h 164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9421" h="1649450">
                <a:moveTo>
                  <a:pt x="0" y="1649450"/>
                </a:moveTo>
                <a:cubicBezTo>
                  <a:pt x="42862" y="1612938"/>
                  <a:pt x="237375" y="1535391"/>
                  <a:pt x="238013" y="1533783"/>
                </a:cubicBezTo>
                <a:lnTo>
                  <a:pt x="235884" y="1532605"/>
                </a:lnTo>
                <a:cubicBezTo>
                  <a:pt x="421535" y="1445011"/>
                  <a:pt x="649804" y="1341599"/>
                  <a:pt x="883692" y="1223848"/>
                </a:cubicBezTo>
                <a:cubicBezTo>
                  <a:pt x="1117580" y="1106097"/>
                  <a:pt x="1408909" y="959110"/>
                  <a:pt x="1639210" y="826101"/>
                </a:cubicBezTo>
                <a:cubicBezTo>
                  <a:pt x="1869511" y="693092"/>
                  <a:pt x="2073794" y="563477"/>
                  <a:pt x="2265496" y="425794"/>
                </a:cubicBezTo>
                <a:cubicBezTo>
                  <a:pt x="2457198" y="288111"/>
                  <a:pt x="2709822" y="51872"/>
                  <a:pt x="2789421" y="0"/>
                </a:cubicBezTo>
              </a:path>
            </a:pathLst>
          </a:custGeom>
          <a:solidFill>
            <a:srgbClr val="FFFFFF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3891726" y="4953002"/>
            <a:ext cx="1394711" cy="840976"/>
          </a:xfrm>
          <a:custGeom>
            <a:avLst/>
            <a:gdLst>
              <a:gd name="connsiteX0" fmla="*/ 0 w 7500395"/>
              <a:gd name="connsiteY0" fmla="*/ 2083655 h 2083655"/>
              <a:gd name="connsiteX1" fmla="*/ 277793 w 7500395"/>
              <a:gd name="connsiteY1" fmla="*/ 1766140 h 2083655"/>
              <a:gd name="connsiteX2" fmla="*/ 396847 w 7500395"/>
              <a:gd name="connsiteY2" fmla="*/ 1514774 h 2083655"/>
              <a:gd name="connsiteX3" fmla="*/ 648183 w 7500395"/>
              <a:gd name="connsiteY3" fmla="*/ 1422165 h 2083655"/>
              <a:gd name="connsiteX4" fmla="*/ 727552 w 7500395"/>
              <a:gd name="connsiteY4" fmla="*/ 1012041 h 2083655"/>
              <a:gd name="connsiteX5" fmla="*/ 992116 w 7500395"/>
              <a:gd name="connsiteY5" fmla="*/ 1885208 h 2083655"/>
              <a:gd name="connsiteX6" fmla="*/ 1190539 w 7500395"/>
              <a:gd name="connsiteY6" fmla="*/ 1713221 h 2083655"/>
              <a:gd name="connsiteX7" fmla="*/ 1283137 w 7500395"/>
              <a:gd name="connsiteY7" fmla="*/ 1329556 h 2083655"/>
              <a:gd name="connsiteX8" fmla="*/ 1574157 w 7500395"/>
              <a:gd name="connsiteY8" fmla="*/ 773905 h 2083655"/>
              <a:gd name="connsiteX9" fmla="*/ 1918091 w 7500395"/>
              <a:gd name="connsiteY9" fmla="*/ 152104 h 2083655"/>
              <a:gd name="connsiteX10" fmla="*/ 2394306 w 7500395"/>
              <a:gd name="connsiteY10" fmla="*/ 99185 h 2083655"/>
              <a:gd name="connsiteX11" fmla="*/ 2976347 w 7500395"/>
              <a:gd name="connsiteY11" fmla="*/ 1329556 h 2083655"/>
              <a:gd name="connsiteX12" fmla="*/ 3426107 w 7500395"/>
              <a:gd name="connsiteY12" fmla="*/ 1779370 h 2083655"/>
              <a:gd name="connsiteX13" fmla="*/ 3730355 w 7500395"/>
              <a:gd name="connsiteY13" fmla="*/ 1991047 h 2083655"/>
              <a:gd name="connsiteX14" fmla="*/ 4153658 w 7500395"/>
              <a:gd name="connsiteY14" fmla="*/ 1713221 h 2083655"/>
              <a:gd name="connsiteX15" fmla="*/ 4338853 w 7500395"/>
              <a:gd name="connsiteY15" fmla="*/ 1184029 h 2083655"/>
              <a:gd name="connsiteX16" fmla="*/ 4643102 w 7500395"/>
              <a:gd name="connsiteY16" fmla="*/ 985581 h 2083655"/>
              <a:gd name="connsiteX17" fmla="*/ 4775384 w 7500395"/>
              <a:gd name="connsiteY17" fmla="*/ 469619 h 2083655"/>
              <a:gd name="connsiteX18" fmla="*/ 4934123 w 7500395"/>
              <a:gd name="connsiteY18" fmla="*/ 46265 h 2083655"/>
              <a:gd name="connsiteX19" fmla="*/ 5145774 w 7500395"/>
              <a:gd name="connsiteY19" fmla="*/ 694526 h 2083655"/>
              <a:gd name="connsiteX20" fmla="*/ 5397110 w 7500395"/>
              <a:gd name="connsiteY20" fmla="*/ 205023 h 2083655"/>
              <a:gd name="connsiteX21" fmla="*/ 5450023 w 7500395"/>
              <a:gd name="connsiteY21" fmla="*/ 985581 h 2083655"/>
              <a:gd name="connsiteX22" fmla="*/ 5621989 w 7500395"/>
              <a:gd name="connsiteY22" fmla="*/ 1541233 h 2083655"/>
              <a:gd name="connsiteX23" fmla="*/ 5846869 w 7500395"/>
              <a:gd name="connsiteY23" fmla="*/ 1885208 h 2083655"/>
              <a:gd name="connsiteX24" fmla="*/ 6098205 w 7500395"/>
              <a:gd name="connsiteY24" fmla="*/ 1184029 h 2083655"/>
              <a:gd name="connsiteX25" fmla="*/ 6534736 w 7500395"/>
              <a:gd name="connsiteY25" fmla="*/ 1871978 h 2083655"/>
              <a:gd name="connsiteX26" fmla="*/ 7050636 w 7500395"/>
              <a:gd name="connsiteY26" fmla="*/ 429930 h 2083655"/>
              <a:gd name="connsiteX27" fmla="*/ 7500395 w 7500395"/>
              <a:gd name="connsiteY27" fmla="*/ 2083655 h 2083655"/>
              <a:gd name="connsiteX0" fmla="*/ 0 w 7500395"/>
              <a:gd name="connsiteY0" fmla="*/ 2094302 h 2094302"/>
              <a:gd name="connsiteX1" fmla="*/ 277793 w 7500395"/>
              <a:gd name="connsiteY1" fmla="*/ 1776787 h 2094302"/>
              <a:gd name="connsiteX2" fmla="*/ 396847 w 7500395"/>
              <a:gd name="connsiteY2" fmla="*/ 1525421 h 2094302"/>
              <a:gd name="connsiteX3" fmla="*/ 648183 w 7500395"/>
              <a:gd name="connsiteY3" fmla="*/ 1432812 h 2094302"/>
              <a:gd name="connsiteX4" fmla="*/ 727552 w 7500395"/>
              <a:gd name="connsiteY4" fmla="*/ 1022688 h 2094302"/>
              <a:gd name="connsiteX5" fmla="*/ 992116 w 7500395"/>
              <a:gd name="connsiteY5" fmla="*/ 1895855 h 2094302"/>
              <a:gd name="connsiteX6" fmla="*/ 1190539 w 7500395"/>
              <a:gd name="connsiteY6" fmla="*/ 1723868 h 2094302"/>
              <a:gd name="connsiteX7" fmla="*/ 1283137 w 7500395"/>
              <a:gd name="connsiteY7" fmla="*/ 1340203 h 2094302"/>
              <a:gd name="connsiteX8" fmla="*/ 1574157 w 7500395"/>
              <a:gd name="connsiteY8" fmla="*/ 784552 h 2094302"/>
              <a:gd name="connsiteX9" fmla="*/ 1918091 w 7500395"/>
              <a:gd name="connsiteY9" fmla="*/ 162751 h 2094302"/>
              <a:gd name="connsiteX10" fmla="*/ 2708263 w 7500395"/>
              <a:gd name="connsiteY10" fmla="*/ 95563 h 2094302"/>
              <a:gd name="connsiteX11" fmla="*/ 2976347 w 7500395"/>
              <a:gd name="connsiteY11" fmla="*/ 1340203 h 2094302"/>
              <a:gd name="connsiteX12" fmla="*/ 3426107 w 7500395"/>
              <a:gd name="connsiteY12" fmla="*/ 1790017 h 2094302"/>
              <a:gd name="connsiteX13" fmla="*/ 3730355 w 7500395"/>
              <a:gd name="connsiteY13" fmla="*/ 2001694 h 2094302"/>
              <a:gd name="connsiteX14" fmla="*/ 4153658 w 7500395"/>
              <a:gd name="connsiteY14" fmla="*/ 1723868 h 2094302"/>
              <a:gd name="connsiteX15" fmla="*/ 4338853 w 7500395"/>
              <a:gd name="connsiteY15" fmla="*/ 1194676 h 2094302"/>
              <a:gd name="connsiteX16" fmla="*/ 4643102 w 7500395"/>
              <a:gd name="connsiteY16" fmla="*/ 996228 h 2094302"/>
              <a:gd name="connsiteX17" fmla="*/ 4775384 w 7500395"/>
              <a:gd name="connsiteY17" fmla="*/ 480266 h 2094302"/>
              <a:gd name="connsiteX18" fmla="*/ 4934123 w 7500395"/>
              <a:gd name="connsiteY18" fmla="*/ 56912 h 2094302"/>
              <a:gd name="connsiteX19" fmla="*/ 5145774 w 7500395"/>
              <a:gd name="connsiteY19" fmla="*/ 705173 h 2094302"/>
              <a:gd name="connsiteX20" fmla="*/ 5397110 w 7500395"/>
              <a:gd name="connsiteY20" fmla="*/ 215670 h 2094302"/>
              <a:gd name="connsiteX21" fmla="*/ 5450023 w 7500395"/>
              <a:gd name="connsiteY21" fmla="*/ 996228 h 2094302"/>
              <a:gd name="connsiteX22" fmla="*/ 5621989 w 7500395"/>
              <a:gd name="connsiteY22" fmla="*/ 1551880 h 2094302"/>
              <a:gd name="connsiteX23" fmla="*/ 5846869 w 7500395"/>
              <a:gd name="connsiteY23" fmla="*/ 1895855 h 2094302"/>
              <a:gd name="connsiteX24" fmla="*/ 6098205 w 7500395"/>
              <a:gd name="connsiteY24" fmla="*/ 1194676 h 2094302"/>
              <a:gd name="connsiteX25" fmla="*/ 6534736 w 7500395"/>
              <a:gd name="connsiteY25" fmla="*/ 1882625 h 2094302"/>
              <a:gd name="connsiteX26" fmla="*/ 7050636 w 7500395"/>
              <a:gd name="connsiteY26" fmla="*/ 440577 h 2094302"/>
              <a:gd name="connsiteX27" fmla="*/ 7500395 w 7500395"/>
              <a:gd name="connsiteY27" fmla="*/ 2094302 h 2094302"/>
              <a:gd name="connsiteX0" fmla="*/ 0 w 7500395"/>
              <a:gd name="connsiteY0" fmla="*/ 2089032 h 2089032"/>
              <a:gd name="connsiteX1" fmla="*/ 277793 w 7500395"/>
              <a:gd name="connsiteY1" fmla="*/ 1771517 h 2089032"/>
              <a:gd name="connsiteX2" fmla="*/ 396847 w 7500395"/>
              <a:gd name="connsiteY2" fmla="*/ 1520151 h 2089032"/>
              <a:gd name="connsiteX3" fmla="*/ 648183 w 7500395"/>
              <a:gd name="connsiteY3" fmla="*/ 1427542 h 2089032"/>
              <a:gd name="connsiteX4" fmla="*/ 727552 w 7500395"/>
              <a:gd name="connsiteY4" fmla="*/ 1017418 h 2089032"/>
              <a:gd name="connsiteX5" fmla="*/ 992116 w 7500395"/>
              <a:gd name="connsiteY5" fmla="*/ 1890585 h 2089032"/>
              <a:gd name="connsiteX6" fmla="*/ 1190539 w 7500395"/>
              <a:gd name="connsiteY6" fmla="*/ 1718598 h 2089032"/>
              <a:gd name="connsiteX7" fmla="*/ 1283137 w 7500395"/>
              <a:gd name="connsiteY7" fmla="*/ 1334933 h 2089032"/>
              <a:gd name="connsiteX8" fmla="*/ 1574157 w 7500395"/>
              <a:gd name="connsiteY8" fmla="*/ 779282 h 2089032"/>
              <a:gd name="connsiteX9" fmla="*/ 1918091 w 7500395"/>
              <a:gd name="connsiteY9" fmla="*/ 157481 h 2089032"/>
              <a:gd name="connsiteX10" fmla="*/ 2708263 w 7500395"/>
              <a:gd name="connsiteY10" fmla="*/ 90293 h 2089032"/>
              <a:gd name="connsiteX11" fmla="*/ 3161867 w 7500395"/>
              <a:gd name="connsiteY11" fmla="*/ 1263588 h 2089032"/>
              <a:gd name="connsiteX12" fmla="*/ 3426107 w 7500395"/>
              <a:gd name="connsiteY12" fmla="*/ 1784747 h 2089032"/>
              <a:gd name="connsiteX13" fmla="*/ 3730355 w 7500395"/>
              <a:gd name="connsiteY13" fmla="*/ 1996424 h 2089032"/>
              <a:gd name="connsiteX14" fmla="*/ 4153658 w 7500395"/>
              <a:gd name="connsiteY14" fmla="*/ 1718598 h 2089032"/>
              <a:gd name="connsiteX15" fmla="*/ 4338853 w 7500395"/>
              <a:gd name="connsiteY15" fmla="*/ 1189406 h 2089032"/>
              <a:gd name="connsiteX16" fmla="*/ 4643102 w 7500395"/>
              <a:gd name="connsiteY16" fmla="*/ 990958 h 2089032"/>
              <a:gd name="connsiteX17" fmla="*/ 4775384 w 7500395"/>
              <a:gd name="connsiteY17" fmla="*/ 474996 h 2089032"/>
              <a:gd name="connsiteX18" fmla="*/ 4934123 w 7500395"/>
              <a:gd name="connsiteY18" fmla="*/ 51642 h 2089032"/>
              <a:gd name="connsiteX19" fmla="*/ 5145774 w 7500395"/>
              <a:gd name="connsiteY19" fmla="*/ 699903 h 2089032"/>
              <a:gd name="connsiteX20" fmla="*/ 5397110 w 7500395"/>
              <a:gd name="connsiteY20" fmla="*/ 210400 h 2089032"/>
              <a:gd name="connsiteX21" fmla="*/ 5450023 w 7500395"/>
              <a:gd name="connsiteY21" fmla="*/ 990958 h 2089032"/>
              <a:gd name="connsiteX22" fmla="*/ 5621989 w 7500395"/>
              <a:gd name="connsiteY22" fmla="*/ 1546610 h 2089032"/>
              <a:gd name="connsiteX23" fmla="*/ 5846869 w 7500395"/>
              <a:gd name="connsiteY23" fmla="*/ 1890585 h 2089032"/>
              <a:gd name="connsiteX24" fmla="*/ 6098205 w 7500395"/>
              <a:gd name="connsiteY24" fmla="*/ 1189406 h 2089032"/>
              <a:gd name="connsiteX25" fmla="*/ 6534736 w 7500395"/>
              <a:gd name="connsiteY25" fmla="*/ 1877355 h 2089032"/>
              <a:gd name="connsiteX26" fmla="*/ 7050636 w 7500395"/>
              <a:gd name="connsiteY26" fmla="*/ 435307 h 2089032"/>
              <a:gd name="connsiteX27" fmla="*/ 7500395 w 7500395"/>
              <a:gd name="connsiteY27" fmla="*/ 2089032 h 2089032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574157 w 7500395"/>
              <a:gd name="connsiteY8" fmla="*/ 730810 h 2040560"/>
              <a:gd name="connsiteX9" fmla="*/ 2246319 w 7500395"/>
              <a:gd name="connsiteY9" fmla="*/ 465732 h 2040560"/>
              <a:gd name="connsiteX10" fmla="*/ 2708263 w 7500395"/>
              <a:gd name="connsiteY10" fmla="*/ 41821 h 2040560"/>
              <a:gd name="connsiteX11" fmla="*/ 3161867 w 7500395"/>
              <a:gd name="connsiteY11" fmla="*/ 1215116 h 2040560"/>
              <a:gd name="connsiteX12" fmla="*/ 3426107 w 7500395"/>
              <a:gd name="connsiteY12" fmla="*/ 1736275 h 2040560"/>
              <a:gd name="connsiteX13" fmla="*/ 3730355 w 7500395"/>
              <a:gd name="connsiteY13" fmla="*/ 1947952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631240 w 7500395"/>
              <a:gd name="connsiteY8" fmla="*/ 816424 h 2040560"/>
              <a:gd name="connsiteX9" fmla="*/ 2246319 w 7500395"/>
              <a:gd name="connsiteY9" fmla="*/ 465732 h 2040560"/>
              <a:gd name="connsiteX10" fmla="*/ 2708263 w 7500395"/>
              <a:gd name="connsiteY10" fmla="*/ 41821 h 2040560"/>
              <a:gd name="connsiteX11" fmla="*/ 3161867 w 7500395"/>
              <a:gd name="connsiteY11" fmla="*/ 1215116 h 2040560"/>
              <a:gd name="connsiteX12" fmla="*/ 3426107 w 7500395"/>
              <a:gd name="connsiteY12" fmla="*/ 1736275 h 2040560"/>
              <a:gd name="connsiteX13" fmla="*/ 3730355 w 7500395"/>
              <a:gd name="connsiteY13" fmla="*/ 1947952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90644 h 2090644"/>
              <a:gd name="connsiteX1" fmla="*/ 277793 w 7500395"/>
              <a:gd name="connsiteY1" fmla="*/ 1773129 h 2090644"/>
              <a:gd name="connsiteX2" fmla="*/ 396847 w 7500395"/>
              <a:gd name="connsiteY2" fmla="*/ 1521763 h 2090644"/>
              <a:gd name="connsiteX3" fmla="*/ 648183 w 7500395"/>
              <a:gd name="connsiteY3" fmla="*/ 1429154 h 2090644"/>
              <a:gd name="connsiteX4" fmla="*/ 727552 w 7500395"/>
              <a:gd name="connsiteY4" fmla="*/ 1019030 h 2090644"/>
              <a:gd name="connsiteX5" fmla="*/ 992116 w 7500395"/>
              <a:gd name="connsiteY5" fmla="*/ 1892197 h 2090644"/>
              <a:gd name="connsiteX6" fmla="*/ 1190539 w 7500395"/>
              <a:gd name="connsiteY6" fmla="*/ 1720210 h 2090644"/>
              <a:gd name="connsiteX7" fmla="*/ 1283137 w 7500395"/>
              <a:gd name="connsiteY7" fmla="*/ 1336545 h 2090644"/>
              <a:gd name="connsiteX8" fmla="*/ 1631240 w 7500395"/>
              <a:gd name="connsiteY8" fmla="*/ 866508 h 2090644"/>
              <a:gd name="connsiteX9" fmla="*/ 2246319 w 7500395"/>
              <a:gd name="connsiteY9" fmla="*/ 515816 h 2090644"/>
              <a:gd name="connsiteX10" fmla="*/ 3193469 w 7500395"/>
              <a:gd name="connsiteY10" fmla="*/ 20560 h 2090644"/>
              <a:gd name="connsiteX11" fmla="*/ 3161867 w 7500395"/>
              <a:gd name="connsiteY11" fmla="*/ 1265200 h 2090644"/>
              <a:gd name="connsiteX12" fmla="*/ 3426107 w 7500395"/>
              <a:gd name="connsiteY12" fmla="*/ 1786359 h 2090644"/>
              <a:gd name="connsiteX13" fmla="*/ 3730355 w 7500395"/>
              <a:gd name="connsiteY13" fmla="*/ 1998036 h 2090644"/>
              <a:gd name="connsiteX14" fmla="*/ 4153658 w 7500395"/>
              <a:gd name="connsiteY14" fmla="*/ 1720210 h 2090644"/>
              <a:gd name="connsiteX15" fmla="*/ 4338853 w 7500395"/>
              <a:gd name="connsiteY15" fmla="*/ 1191018 h 2090644"/>
              <a:gd name="connsiteX16" fmla="*/ 4643102 w 7500395"/>
              <a:gd name="connsiteY16" fmla="*/ 992570 h 2090644"/>
              <a:gd name="connsiteX17" fmla="*/ 4775384 w 7500395"/>
              <a:gd name="connsiteY17" fmla="*/ 476608 h 2090644"/>
              <a:gd name="connsiteX18" fmla="*/ 4934123 w 7500395"/>
              <a:gd name="connsiteY18" fmla="*/ 53254 h 2090644"/>
              <a:gd name="connsiteX19" fmla="*/ 5145774 w 7500395"/>
              <a:gd name="connsiteY19" fmla="*/ 701515 h 2090644"/>
              <a:gd name="connsiteX20" fmla="*/ 5397110 w 7500395"/>
              <a:gd name="connsiteY20" fmla="*/ 212012 h 2090644"/>
              <a:gd name="connsiteX21" fmla="*/ 5450023 w 7500395"/>
              <a:gd name="connsiteY21" fmla="*/ 992570 h 2090644"/>
              <a:gd name="connsiteX22" fmla="*/ 5621989 w 7500395"/>
              <a:gd name="connsiteY22" fmla="*/ 1548222 h 2090644"/>
              <a:gd name="connsiteX23" fmla="*/ 5846869 w 7500395"/>
              <a:gd name="connsiteY23" fmla="*/ 1892197 h 2090644"/>
              <a:gd name="connsiteX24" fmla="*/ 6098205 w 7500395"/>
              <a:gd name="connsiteY24" fmla="*/ 1191018 h 2090644"/>
              <a:gd name="connsiteX25" fmla="*/ 6534736 w 7500395"/>
              <a:gd name="connsiteY25" fmla="*/ 1878967 h 2090644"/>
              <a:gd name="connsiteX26" fmla="*/ 7050636 w 7500395"/>
              <a:gd name="connsiteY26" fmla="*/ 436919 h 2090644"/>
              <a:gd name="connsiteX27" fmla="*/ 7500395 w 7500395"/>
              <a:gd name="connsiteY27" fmla="*/ 2090644 h 2090644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426107 w 7500395"/>
              <a:gd name="connsiteY12" fmla="*/ 1782653 h 2086938"/>
              <a:gd name="connsiteX13" fmla="*/ 3730355 w 7500395"/>
              <a:gd name="connsiteY13" fmla="*/ 1994330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568814 w 7500395"/>
              <a:gd name="connsiteY12" fmla="*/ 1711309 h 2086938"/>
              <a:gd name="connsiteX13" fmla="*/ 3730355 w 7500395"/>
              <a:gd name="connsiteY13" fmla="*/ 1994330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568814 w 7500395"/>
              <a:gd name="connsiteY12" fmla="*/ 1711309 h 2086938"/>
              <a:gd name="connsiteX13" fmla="*/ 3801709 w 7500395"/>
              <a:gd name="connsiteY13" fmla="*/ 1951523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73044 h 2073044"/>
              <a:gd name="connsiteX1" fmla="*/ 277793 w 7500395"/>
              <a:gd name="connsiteY1" fmla="*/ 1755529 h 2073044"/>
              <a:gd name="connsiteX2" fmla="*/ 396847 w 7500395"/>
              <a:gd name="connsiteY2" fmla="*/ 1504163 h 2073044"/>
              <a:gd name="connsiteX3" fmla="*/ 648183 w 7500395"/>
              <a:gd name="connsiteY3" fmla="*/ 1411554 h 2073044"/>
              <a:gd name="connsiteX4" fmla="*/ 727552 w 7500395"/>
              <a:gd name="connsiteY4" fmla="*/ 1001430 h 2073044"/>
              <a:gd name="connsiteX5" fmla="*/ 992116 w 7500395"/>
              <a:gd name="connsiteY5" fmla="*/ 1874597 h 2073044"/>
              <a:gd name="connsiteX6" fmla="*/ 1190539 w 7500395"/>
              <a:gd name="connsiteY6" fmla="*/ 1702610 h 2073044"/>
              <a:gd name="connsiteX7" fmla="*/ 1283137 w 7500395"/>
              <a:gd name="connsiteY7" fmla="*/ 1318945 h 2073044"/>
              <a:gd name="connsiteX8" fmla="*/ 1631240 w 7500395"/>
              <a:gd name="connsiteY8" fmla="*/ 848908 h 2073044"/>
              <a:gd name="connsiteX9" fmla="*/ 2246319 w 7500395"/>
              <a:gd name="connsiteY9" fmla="*/ 498216 h 2073044"/>
              <a:gd name="connsiteX10" fmla="*/ 3150656 w 7500395"/>
              <a:gd name="connsiteY10" fmla="*/ 17229 h 2073044"/>
              <a:gd name="connsiteX11" fmla="*/ 3404470 w 7500395"/>
              <a:gd name="connsiteY11" fmla="*/ 1161987 h 2073044"/>
              <a:gd name="connsiteX12" fmla="*/ 3568814 w 7500395"/>
              <a:gd name="connsiteY12" fmla="*/ 1697415 h 2073044"/>
              <a:gd name="connsiteX13" fmla="*/ 3801709 w 7500395"/>
              <a:gd name="connsiteY13" fmla="*/ 1937629 h 2073044"/>
              <a:gd name="connsiteX14" fmla="*/ 4153658 w 7500395"/>
              <a:gd name="connsiteY14" fmla="*/ 1702610 h 2073044"/>
              <a:gd name="connsiteX15" fmla="*/ 4338853 w 7500395"/>
              <a:gd name="connsiteY15" fmla="*/ 1173418 h 2073044"/>
              <a:gd name="connsiteX16" fmla="*/ 4643102 w 7500395"/>
              <a:gd name="connsiteY16" fmla="*/ 974970 h 2073044"/>
              <a:gd name="connsiteX17" fmla="*/ 4775384 w 7500395"/>
              <a:gd name="connsiteY17" fmla="*/ 459008 h 2073044"/>
              <a:gd name="connsiteX18" fmla="*/ 4934123 w 7500395"/>
              <a:gd name="connsiteY18" fmla="*/ 35654 h 2073044"/>
              <a:gd name="connsiteX19" fmla="*/ 5145774 w 7500395"/>
              <a:gd name="connsiteY19" fmla="*/ 683915 h 2073044"/>
              <a:gd name="connsiteX20" fmla="*/ 5397110 w 7500395"/>
              <a:gd name="connsiteY20" fmla="*/ 194412 h 2073044"/>
              <a:gd name="connsiteX21" fmla="*/ 5450023 w 7500395"/>
              <a:gd name="connsiteY21" fmla="*/ 974970 h 2073044"/>
              <a:gd name="connsiteX22" fmla="*/ 5621989 w 7500395"/>
              <a:gd name="connsiteY22" fmla="*/ 1530622 h 2073044"/>
              <a:gd name="connsiteX23" fmla="*/ 5846869 w 7500395"/>
              <a:gd name="connsiteY23" fmla="*/ 1874597 h 2073044"/>
              <a:gd name="connsiteX24" fmla="*/ 6098205 w 7500395"/>
              <a:gd name="connsiteY24" fmla="*/ 1173418 h 2073044"/>
              <a:gd name="connsiteX25" fmla="*/ 6534736 w 7500395"/>
              <a:gd name="connsiteY25" fmla="*/ 1861367 h 2073044"/>
              <a:gd name="connsiteX26" fmla="*/ 7050636 w 7500395"/>
              <a:gd name="connsiteY26" fmla="*/ 419319 h 2073044"/>
              <a:gd name="connsiteX27" fmla="*/ 7500395 w 7500395"/>
              <a:gd name="connsiteY27" fmla="*/ 2073044 h 2073044"/>
              <a:gd name="connsiteX0" fmla="*/ 0 w 7500395"/>
              <a:gd name="connsiteY0" fmla="*/ 2074716 h 2074716"/>
              <a:gd name="connsiteX1" fmla="*/ 277793 w 7500395"/>
              <a:gd name="connsiteY1" fmla="*/ 1757201 h 2074716"/>
              <a:gd name="connsiteX2" fmla="*/ 396847 w 7500395"/>
              <a:gd name="connsiteY2" fmla="*/ 1505835 h 2074716"/>
              <a:gd name="connsiteX3" fmla="*/ 648183 w 7500395"/>
              <a:gd name="connsiteY3" fmla="*/ 1413226 h 2074716"/>
              <a:gd name="connsiteX4" fmla="*/ 727552 w 7500395"/>
              <a:gd name="connsiteY4" fmla="*/ 1003102 h 2074716"/>
              <a:gd name="connsiteX5" fmla="*/ 992116 w 7500395"/>
              <a:gd name="connsiteY5" fmla="*/ 1876269 h 2074716"/>
              <a:gd name="connsiteX6" fmla="*/ 1190539 w 7500395"/>
              <a:gd name="connsiteY6" fmla="*/ 1704282 h 2074716"/>
              <a:gd name="connsiteX7" fmla="*/ 1283137 w 7500395"/>
              <a:gd name="connsiteY7" fmla="*/ 1320617 h 2074716"/>
              <a:gd name="connsiteX8" fmla="*/ 1731135 w 7500395"/>
              <a:gd name="connsiteY8" fmla="*/ 1150227 h 2074716"/>
              <a:gd name="connsiteX9" fmla="*/ 2246319 w 7500395"/>
              <a:gd name="connsiteY9" fmla="*/ 499888 h 2074716"/>
              <a:gd name="connsiteX10" fmla="*/ 3150656 w 7500395"/>
              <a:gd name="connsiteY10" fmla="*/ 18901 h 2074716"/>
              <a:gd name="connsiteX11" fmla="*/ 3404470 w 7500395"/>
              <a:gd name="connsiteY11" fmla="*/ 1163659 h 2074716"/>
              <a:gd name="connsiteX12" fmla="*/ 3568814 w 7500395"/>
              <a:gd name="connsiteY12" fmla="*/ 1699087 h 2074716"/>
              <a:gd name="connsiteX13" fmla="*/ 3801709 w 7500395"/>
              <a:gd name="connsiteY13" fmla="*/ 1939301 h 2074716"/>
              <a:gd name="connsiteX14" fmla="*/ 4153658 w 7500395"/>
              <a:gd name="connsiteY14" fmla="*/ 1704282 h 2074716"/>
              <a:gd name="connsiteX15" fmla="*/ 4338853 w 7500395"/>
              <a:gd name="connsiteY15" fmla="*/ 1175090 h 2074716"/>
              <a:gd name="connsiteX16" fmla="*/ 4643102 w 7500395"/>
              <a:gd name="connsiteY16" fmla="*/ 976642 h 2074716"/>
              <a:gd name="connsiteX17" fmla="*/ 4775384 w 7500395"/>
              <a:gd name="connsiteY17" fmla="*/ 460680 h 2074716"/>
              <a:gd name="connsiteX18" fmla="*/ 4934123 w 7500395"/>
              <a:gd name="connsiteY18" fmla="*/ 37326 h 2074716"/>
              <a:gd name="connsiteX19" fmla="*/ 5145774 w 7500395"/>
              <a:gd name="connsiteY19" fmla="*/ 685587 h 2074716"/>
              <a:gd name="connsiteX20" fmla="*/ 5397110 w 7500395"/>
              <a:gd name="connsiteY20" fmla="*/ 196084 h 2074716"/>
              <a:gd name="connsiteX21" fmla="*/ 5450023 w 7500395"/>
              <a:gd name="connsiteY21" fmla="*/ 976642 h 2074716"/>
              <a:gd name="connsiteX22" fmla="*/ 5621989 w 7500395"/>
              <a:gd name="connsiteY22" fmla="*/ 1532294 h 2074716"/>
              <a:gd name="connsiteX23" fmla="*/ 5846869 w 7500395"/>
              <a:gd name="connsiteY23" fmla="*/ 1876269 h 2074716"/>
              <a:gd name="connsiteX24" fmla="*/ 6098205 w 7500395"/>
              <a:gd name="connsiteY24" fmla="*/ 1175090 h 2074716"/>
              <a:gd name="connsiteX25" fmla="*/ 6534736 w 7500395"/>
              <a:gd name="connsiteY25" fmla="*/ 1863039 h 2074716"/>
              <a:gd name="connsiteX26" fmla="*/ 7050636 w 7500395"/>
              <a:gd name="connsiteY26" fmla="*/ 420991 h 2074716"/>
              <a:gd name="connsiteX27" fmla="*/ 7500395 w 7500395"/>
              <a:gd name="connsiteY27" fmla="*/ 2074716 h 2074716"/>
              <a:gd name="connsiteX0" fmla="*/ 0 w 7500395"/>
              <a:gd name="connsiteY0" fmla="*/ 2144018 h 2144018"/>
              <a:gd name="connsiteX1" fmla="*/ 277793 w 7500395"/>
              <a:gd name="connsiteY1" fmla="*/ 1826503 h 2144018"/>
              <a:gd name="connsiteX2" fmla="*/ 396847 w 7500395"/>
              <a:gd name="connsiteY2" fmla="*/ 1575137 h 2144018"/>
              <a:gd name="connsiteX3" fmla="*/ 648183 w 7500395"/>
              <a:gd name="connsiteY3" fmla="*/ 1482528 h 2144018"/>
              <a:gd name="connsiteX4" fmla="*/ 727552 w 7500395"/>
              <a:gd name="connsiteY4" fmla="*/ 1072404 h 2144018"/>
              <a:gd name="connsiteX5" fmla="*/ 992116 w 7500395"/>
              <a:gd name="connsiteY5" fmla="*/ 1945571 h 2144018"/>
              <a:gd name="connsiteX6" fmla="*/ 1190539 w 7500395"/>
              <a:gd name="connsiteY6" fmla="*/ 1773584 h 2144018"/>
              <a:gd name="connsiteX7" fmla="*/ 1283137 w 7500395"/>
              <a:gd name="connsiteY7" fmla="*/ 1389919 h 2144018"/>
              <a:gd name="connsiteX8" fmla="*/ 1731135 w 7500395"/>
              <a:gd name="connsiteY8" fmla="*/ 1219529 h 2144018"/>
              <a:gd name="connsiteX9" fmla="*/ 2246319 w 7500395"/>
              <a:gd name="connsiteY9" fmla="*/ 569190 h 2144018"/>
              <a:gd name="connsiteX10" fmla="*/ 3421800 w 7500395"/>
              <a:gd name="connsiteY10" fmla="*/ 16858 h 2144018"/>
              <a:gd name="connsiteX11" fmla="*/ 3404470 w 7500395"/>
              <a:gd name="connsiteY11" fmla="*/ 1232961 h 2144018"/>
              <a:gd name="connsiteX12" fmla="*/ 3568814 w 7500395"/>
              <a:gd name="connsiteY12" fmla="*/ 1768389 h 2144018"/>
              <a:gd name="connsiteX13" fmla="*/ 3801709 w 7500395"/>
              <a:gd name="connsiteY13" fmla="*/ 2008603 h 2144018"/>
              <a:gd name="connsiteX14" fmla="*/ 4153658 w 7500395"/>
              <a:gd name="connsiteY14" fmla="*/ 1773584 h 2144018"/>
              <a:gd name="connsiteX15" fmla="*/ 4338853 w 7500395"/>
              <a:gd name="connsiteY15" fmla="*/ 1244392 h 2144018"/>
              <a:gd name="connsiteX16" fmla="*/ 4643102 w 7500395"/>
              <a:gd name="connsiteY16" fmla="*/ 1045944 h 2144018"/>
              <a:gd name="connsiteX17" fmla="*/ 4775384 w 7500395"/>
              <a:gd name="connsiteY17" fmla="*/ 529982 h 2144018"/>
              <a:gd name="connsiteX18" fmla="*/ 4934123 w 7500395"/>
              <a:gd name="connsiteY18" fmla="*/ 106628 h 2144018"/>
              <a:gd name="connsiteX19" fmla="*/ 5145774 w 7500395"/>
              <a:gd name="connsiteY19" fmla="*/ 754889 h 2144018"/>
              <a:gd name="connsiteX20" fmla="*/ 5397110 w 7500395"/>
              <a:gd name="connsiteY20" fmla="*/ 265386 h 2144018"/>
              <a:gd name="connsiteX21" fmla="*/ 5450023 w 7500395"/>
              <a:gd name="connsiteY21" fmla="*/ 1045944 h 2144018"/>
              <a:gd name="connsiteX22" fmla="*/ 5621989 w 7500395"/>
              <a:gd name="connsiteY22" fmla="*/ 1601596 h 2144018"/>
              <a:gd name="connsiteX23" fmla="*/ 5846869 w 7500395"/>
              <a:gd name="connsiteY23" fmla="*/ 1945571 h 2144018"/>
              <a:gd name="connsiteX24" fmla="*/ 6098205 w 7500395"/>
              <a:gd name="connsiteY24" fmla="*/ 1244392 h 2144018"/>
              <a:gd name="connsiteX25" fmla="*/ 6534736 w 7500395"/>
              <a:gd name="connsiteY25" fmla="*/ 1932341 h 2144018"/>
              <a:gd name="connsiteX26" fmla="*/ 7050636 w 7500395"/>
              <a:gd name="connsiteY26" fmla="*/ 490293 h 2144018"/>
              <a:gd name="connsiteX27" fmla="*/ 7500395 w 7500395"/>
              <a:gd name="connsiteY27" fmla="*/ 2144018 h 2144018"/>
              <a:gd name="connsiteX0" fmla="*/ 0 w 7500395"/>
              <a:gd name="connsiteY0" fmla="*/ 2140006 h 2140006"/>
              <a:gd name="connsiteX1" fmla="*/ 277793 w 7500395"/>
              <a:gd name="connsiteY1" fmla="*/ 1822491 h 2140006"/>
              <a:gd name="connsiteX2" fmla="*/ 396847 w 7500395"/>
              <a:gd name="connsiteY2" fmla="*/ 1571125 h 2140006"/>
              <a:gd name="connsiteX3" fmla="*/ 648183 w 7500395"/>
              <a:gd name="connsiteY3" fmla="*/ 1478516 h 2140006"/>
              <a:gd name="connsiteX4" fmla="*/ 727552 w 7500395"/>
              <a:gd name="connsiteY4" fmla="*/ 1068392 h 2140006"/>
              <a:gd name="connsiteX5" fmla="*/ 992116 w 7500395"/>
              <a:gd name="connsiteY5" fmla="*/ 1941559 h 2140006"/>
              <a:gd name="connsiteX6" fmla="*/ 1190539 w 7500395"/>
              <a:gd name="connsiteY6" fmla="*/ 1769572 h 2140006"/>
              <a:gd name="connsiteX7" fmla="*/ 1283137 w 7500395"/>
              <a:gd name="connsiteY7" fmla="*/ 1385907 h 2140006"/>
              <a:gd name="connsiteX8" fmla="*/ 1731135 w 7500395"/>
              <a:gd name="connsiteY8" fmla="*/ 1215517 h 2140006"/>
              <a:gd name="connsiteX9" fmla="*/ 2246319 w 7500395"/>
              <a:gd name="connsiteY9" fmla="*/ 565178 h 2140006"/>
              <a:gd name="connsiteX10" fmla="*/ 3421800 w 7500395"/>
              <a:gd name="connsiteY10" fmla="*/ 12846 h 2140006"/>
              <a:gd name="connsiteX11" fmla="*/ 3547177 w 7500395"/>
              <a:gd name="connsiteY11" fmla="*/ 1129066 h 2140006"/>
              <a:gd name="connsiteX12" fmla="*/ 3568814 w 7500395"/>
              <a:gd name="connsiteY12" fmla="*/ 1764377 h 2140006"/>
              <a:gd name="connsiteX13" fmla="*/ 3801709 w 7500395"/>
              <a:gd name="connsiteY13" fmla="*/ 2004591 h 2140006"/>
              <a:gd name="connsiteX14" fmla="*/ 4153658 w 7500395"/>
              <a:gd name="connsiteY14" fmla="*/ 1769572 h 2140006"/>
              <a:gd name="connsiteX15" fmla="*/ 4338853 w 7500395"/>
              <a:gd name="connsiteY15" fmla="*/ 1240380 h 2140006"/>
              <a:gd name="connsiteX16" fmla="*/ 4643102 w 7500395"/>
              <a:gd name="connsiteY16" fmla="*/ 1041932 h 2140006"/>
              <a:gd name="connsiteX17" fmla="*/ 4775384 w 7500395"/>
              <a:gd name="connsiteY17" fmla="*/ 525970 h 2140006"/>
              <a:gd name="connsiteX18" fmla="*/ 4934123 w 7500395"/>
              <a:gd name="connsiteY18" fmla="*/ 102616 h 2140006"/>
              <a:gd name="connsiteX19" fmla="*/ 5145774 w 7500395"/>
              <a:gd name="connsiteY19" fmla="*/ 750877 h 2140006"/>
              <a:gd name="connsiteX20" fmla="*/ 5397110 w 7500395"/>
              <a:gd name="connsiteY20" fmla="*/ 261374 h 2140006"/>
              <a:gd name="connsiteX21" fmla="*/ 5450023 w 7500395"/>
              <a:gd name="connsiteY21" fmla="*/ 1041932 h 2140006"/>
              <a:gd name="connsiteX22" fmla="*/ 5621989 w 7500395"/>
              <a:gd name="connsiteY22" fmla="*/ 1597584 h 2140006"/>
              <a:gd name="connsiteX23" fmla="*/ 5846869 w 7500395"/>
              <a:gd name="connsiteY23" fmla="*/ 1941559 h 2140006"/>
              <a:gd name="connsiteX24" fmla="*/ 6098205 w 7500395"/>
              <a:gd name="connsiteY24" fmla="*/ 1240380 h 2140006"/>
              <a:gd name="connsiteX25" fmla="*/ 6534736 w 7500395"/>
              <a:gd name="connsiteY25" fmla="*/ 1928329 h 2140006"/>
              <a:gd name="connsiteX26" fmla="*/ 7050636 w 7500395"/>
              <a:gd name="connsiteY26" fmla="*/ 486281 h 2140006"/>
              <a:gd name="connsiteX27" fmla="*/ 7500395 w 7500395"/>
              <a:gd name="connsiteY27" fmla="*/ 2140006 h 2140006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731135 w 7500395"/>
              <a:gd name="connsiteY8" fmla="*/ 1116071 h 2040560"/>
              <a:gd name="connsiteX9" fmla="*/ 2246319 w 7500395"/>
              <a:gd name="connsiteY9" fmla="*/ 465732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709113 w 7500395"/>
              <a:gd name="connsiteY9" fmla="*/ 657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2024212 w 7500395"/>
              <a:gd name="connsiteY8" fmla="*/ 1018378 h 2040560"/>
              <a:gd name="connsiteX9" fmla="*/ 2709113 w 7500395"/>
              <a:gd name="connsiteY9" fmla="*/ 657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606959 w 7500395"/>
              <a:gd name="connsiteY7" fmla="*/ 1227845 h 2040560"/>
              <a:gd name="connsiteX8" fmla="*/ 2024212 w 7500395"/>
              <a:gd name="connsiteY8" fmla="*/ 1018378 h 2040560"/>
              <a:gd name="connsiteX9" fmla="*/ 2709113 w 7500395"/>
              <a:gd name="connsiteY9" fmla="*/ 657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2024212 w 7500395"/>
              <a:gd name="connsiteY7" fmla="*/ 1018378 h 2040560"/>
              <a:gd name="connsiteX8" fmla="*/ 2709113 w 7500395"/>
              <a:gd name="connsiteY8" fmla="*/ 657148 h 2040560"/>
              <a:gd name="connsiteX9" fmla="*/ 3293363 w 7500395"/>
              <a:gd name="connsiteY9" fmla="*/ 241585 h 2040560"/>
              <a:gd name="connsiteX10" fmla="*/ 3547177 w 7500395"/>
              <a:gd name="connsiteY10" fmla="*/ 1029620 h 2040560"/>
              <a:gd name="connsiteX11" fmla="*/ 3640168 w 7500395"/>
              <a:gd name="connsiteY11" fmla="*/ 1622124 h 2040560"/>
              <a:gd name="connsiteX12" fmla="*/ 3801709 w 7500395"/>
              <a:gd name="connsiteY12" fmla="*/ 1905145 h 2040560"/>
              <a:gd name="connsiteX13" fmla="*/ 4153658 w 7500395"/>
              <a:gd name="connsiteY13" fmla="*/ 1670126 h 2040560"/>
              <a:gd name="connsiteX14" fmla="*/ 4338853 w 7500395"/>
              <a:gd name="connsiteY14" fmla="*/ 1140934 h 2040560"/>
              <a:gd name="connsiteX15" fmla="*/ 4643102 w 7500395"/>
              <a:gd name="connsiteY15" fmla="*/ 942486 h 2040560"/>
              <a:gd name="connsiteX16" fmla="*/ 4775384 w 7500395"/>
              <a:gd name="connsiteY16" fmla="*/ 426524 h 2040560"/>
              <a:gd name="connsiteX17" fmla="*/ 4934123 w 7500395"/>
              <a:gd name="connsiteY17" fmla="*/ 3170 h 2040560"/>
              <a:gd name="connsiteX18" fmla="*/ 5145774 w 7500395"/>
              <a:gd name="connsiteY18" fmla="*/ 651431 h 2040560"/>
              <a:gd name="connsiteX19" fmla="*/ 5397110 w 7500395"/>
              <a:gd name="connsiteY19" fmla="*/ 161928 h 2040560"/>
              <a:gd name="connsiteX20" fmla="*/ 5450023 w 7500395"/>
              <a:gd name="connsiteY20" fmla="*/ 942486 h 2040560"/>
              <a:gd name="connsiteX21" fmla="*/ 5621989 w 7500395"/>
              <a:gd name="connsiteY21" fmla="*/ 1498138 h 2040560"/>
              <a:gd name="connsiteX22" fmla="*/ 5846869 w 7500395"/>
              <a:gd name="connsiteY22" fmla="*/ 1842113 h 2040560"/>
              <a:gd name="connsiteX23" fmla="*/ 6098205 w 7500395"/>
              <a:gd name="connsiteY23" fmla="*/ 1140934 h 2040560"/>
              <a:gd name="connsiteX24" fmla="*/ 6534736 w 7500395"/>
              <a:gd name="connsiteY24" fmla="*/ 1828883 h 2040560"/>
              <a:gd name="connsiteX25" fmla="*/ 7050636 w 7500395"/>
              <a:gd name="connsiteY25" fmla="*/ 386835 h 2040560"/>
              <a:gd name="connsiteX26" fmla="*/ 7500395 w 7500395"/>
              <a:gd name="connsiteY26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190539 w 7500395"/>
              <a:gd name="connsiteY5" fmla="*/ 1670126 h 2040560"/>
              <a:gd name="connsiteX6" fmla="*/ 2024212 w 7500395"/>
              <a:gd name="connsiteY6" fmla="*/ 1018378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679001 w 7500395"/>
              <a:gd name="connsiteY5" fmla="*/ 1162126 h 2040560"/>
              <a:gd name="connsiteX6" fmla="*/ 2024212 w 7500395"/>
              <a:gd name="connsiteY6" fmla="*/ 1018378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679001 w 7500395"/>
              <a:gd name="connsiteY5" fmla="*/ 1162126 h 2040560"/>
              <a:gd name="connsiteX6" fmla="*/ 2102366 w 7500395"/>
              <a:gd name="connsiteY6" fmla="*/ 803455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679001 w 7500395"/>
              <a:gd name="connsiteY5" fmla="*/ 1162126 h 2040560"/>
              <a:gd name="connsiteX6" fmla="*/ 2063289 w 7500395"/>
              <a:gd name="connsiteY6" fmla="*/ 998840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327309 w 7500395"/>
              <a:gd name="connsiteY5" fmla="*/ 1455202 h 2040560"/>
              <a:gd name="connsiteX6" fmla="*/ 2063289 w 7500395"/>
              <a:gd name="connsiteY6" fmla="*/ 998840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327309 w 7500395"/>
              <a:gd name="connsiteY5" fmla="*/ 1455202 h 2040560"/>
              <a:gd name="connsiteX6" fmla="*/ 2082827 w 7500395"/>
              <a:gd name="connsiteY6" fmla="*/ 1057455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679501 w 7500395"/>
              <a:gd name="connsiteY4" fmla="*/ 1763959 h 2040560"/>
              <a:gd name="connsiteX5" fmla="*/ 1327309 w 7500395"/>
              <a:gd name="connsiteY5" fmla="*/ 1455202 h 2040560"/>
              <a:gd name="connsiteX6" fmla="*/ 2082827 w 7500395"/>
              <a:gd name="connsiteY6" fmla="*/ 1057455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862449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199639 w 7500395"/>
              <a:gd name="connsiteY1" fmla="*/ 1723045 h 2040560"/>
              <a:gd name="connsiteX2" fmla="*/ 455462 w 7500395"/>
              <a:gd name="connsiteY2" fmla="*/ 1862449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199639 w 7500395"/>
              <a:gd name="connsiteY1" fmla="*/ 1723045 h 2040560"/>
              <a:gd name="connsiteX2" fmla="*/ 396847 w 7500395"/>
              <a:gd name="connsiteY2" fmla="*/ 1881987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199639 w 7500395"/>
              <a:gd name="connsiteY1" fmla="*/ 1703507 h 2040560"/>
              <a:gd name="connsiteX2" fmla="*/ 396847 w 7500395"/>
              <a:gd name="connsiteY2" fmla="*/ 1881987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271275"/>
              <a:gd name="connsiteX1" fmla="*/ 199639 w 7500395"/>
              <a:gd name="connsiteY1" fmla="*/ 1703507 h 2271275"/>
              <a:gd name="connsiteX2" fmla="*/ 396847 w 7500395"/>
              <a:gd name="connsiteY2" fmla="*/ 1881987 h 2271275"/>
              <a:gd name="connsiteX3" fmla="*/ 679501 w 7500395"/>
              <a:gd name="connsiteY3" fmla="*/ 1763959 h 2271275"/>
              <a:gd name="connsiteX4" fmla="*/ 1327309 w 7500395"/>
              <a:gd name="connsiteY4" fmla="*/ 1455202 h 2271275"/>
              <a:gd name="connsiteX5" fmla="*/ 2082827 w 7500395"/>
              <a:gd name="connsiteY5" fmla="*/ 1057455 h 2271275"/>
              <a:gd name="connsiteX6" fmla="*/ 2709113 w 7500395"/>
              <a:gd name="connsiteY6" fmla="*/ 657148 h 2271275"/>
              <a:gd name="connsiteX7" fmla="*/ 3293363 w 7500395"/>
              <a:gd name="connsiteY7" fmla="*/ 241585 h 2271275"/>
              <a:gd name="connsiteX8" fmla="*/ 3349621 w 7500395"/>
              <a:gd name="connsiteY8" fmla="*/ 2229064 h 2271275"/>
              <a:gd name="connsiteX9" fmla="*/ 3640168 w 7500395"/>
              <a:gd name="connsiteY9" fmla="*/ 1622124 h 2271275"/>
              <a:gd name="connsiteX10" fmla="*/ 3801709 w 7500395"/>
              <a:gd name="connsiteY10" fmla="*/ 1905145 h 2271275"/>
              <a:gd name="connsiteX11" fmla="*/ 4153658 w 7500395"/>
              <a:gd name="connsiteY11" fmla="*/ 1670126 h 2271275"/>
              <a:gd name="connsiteX12" fmla="*/ 4338853 w 7500395"/>
              <a:gd name="connsiteY12" fmla="*/ 1140934 h 2271275"/>
              <a:gd name="connsiteX13" fmla="*/ 4643102 w 7500395"/>
              <a:gd name="connsiteY13" fmla="*/ 942486 h 2271275"/>
              <a:gd name="connsiteX14" fmla="*/ 4775384 w 7500395"/>
              <a:gd name="connsiteY14" fmla="*/ 426524 h 2271275"/>
              <a:gd name="connsiteX15" fmla="*/ 4934123 w 7500395"/>
              <a:gd name="connsiteY15" fmla="*/ 3170 h 2271275"/>
              <a:gd name="connsiteX16" fmla="*/ 5145774 w 7500395"/>
              <a:gd name="connsiteY16" fmla="*/ 651431 h 2271275"/>
              <a:gd name="connsiteX17" fmla="*/ 5397110 w 7500395"/>
              <a:gd name="connsiteY17" fmla="*/ 161928 h 2271275"/>
              <a:gd name="connsiteX18" fmla="*/ 5450023 w 7500395"/>
              <a:gd name="connsiteY18" fmla="*/ 942486 h 2271275"/>
              <a:gd name="connsiteX19" fmla="*/ 5621989 w 7500395"/>
              <a:gd name="connsiteY19" fmla="*/ 1498138 h 2271275"/>
              <a:gd name="connsiteX20" fmla="*/ 5846869 w 7500395"/>
              <a:gd name="connsiteY20" fmla="*/ 1842113 h 2271275"/>
              <a:gd name="connsiteX21" fmla="*/ 6098205 w 7500395"/>
              <a:gd name="connsiteY21" fmla="*/ 1140934 h 2271275"/>
              <a:gd name="connsiteX22" fmla="*/ 6534736 w 7500395"/>
              <a:gd name="connsiteY22" fmla="*/ 1828883 h 2271275"/>
              <a:gd name="connsiteX23" fmla="*/ 7050636 w 7500395"/>
              <a:gd name="connsiteY23" fmla="*/ 386835 h 2271275"/>
              <a:gd name="connsiteX24" fmla="*/ 7500395 w 7500395"/>
              <a:gd name="connsiteY24" fmla="*/ 2040560 h 2271275"/>
              <a:gd name="connsiteX0" fmla="*/ 0 w 7500395"/>
              <a:gd name="connsiteY0" fmla="*/ 2040560 h 2271275"/>
              <a:gd name="connsiteX1" fmla="*/ 199639 w 7500395"/>
              <a:gd name="connsiteY1" fmla="*/ 1703507 h 2271275"/>
              <a:gd name="connsiteX2" fmla="*/ 396847 w 7500395"/>
              <a:gd name="connsiteY2" fmla="*/ 1881987 h 2271275"/>
              <a:gd name="connsiteX3" fmla="*/ 679501 w 7500395"/>
              <a:gd name="connsiteY3" fmla="*/ 1763959 h 2271275"/>
              <a:gd name="connsiteX4" fmla="*/ 1327309 w 7500395"/>
              <a:gd name="connsiteY4" fmla="*/ 1455202 h 2271275"/>
              <a:gd name="connsiteX5" fmla="*/ 2082827 w 7500395"/>
              <a:gd name="connsiteY5" fmla="*/ 1057455 h 2271275"/>
              <a:gd name="connsiteX6" fmla="*/ 2709113 w 7500395"/>
              <a:gd name="connsiteY6" fmla="*/ 657148 h 2271275"/>
              <a:gd name="connsiteX7" fmla="*/ 3293363 w 7500395"/>
              <a:gd name="connsiteY7" fmla="*/ 241585 h 2271275"/>
              <a:gd name="connsiteX8" fmla="*/ 3349621 w 7500395"/>
              <a:gd name="connsiteY8" fmla="*/ 2229064 h 2271275"/>
              <a:gd name="connsiteX9" fmla="*/ 3640168 w 7500395"/>
              <a:gd name="connsiteY9" fmla="*/ 1622124 h 2271275"/>
              <a:gd name="connsiteX10" fmla="*/ 3801709 w 7500395"/>
              <a:gd name="connsiteY10" fmla="*/ 1905145 h 2271275"/>
              <a:gd name="connsiteX11" fmla="*/ 4153658 w 7500395"/>
              <a:gd name="connsiteY11" fmla="*/ 1670126 h 2271275"/>
              <a:gd name="connsiteX12" fmla="*/ 4338853 w 7500395"/>
              <a:gd name="connsiteY12" fmla="*/ 1140934 h 2271275"/>
              <a:gd name="connsiteX13" fmla="*/ 4643102 w 7500395"/>
              <a:gd name="connsiteY13" fmla="*/ 942486 h 2271275"/>
              <a:gd name="connsiteX14" fmla="*/ 4775384 w 7500395"/>
              <a:gd name="connsiteY14" fmla="*/ 426524 h 2271275"/>
              <a:gd name="connsiteX15" fmla="*/ 4934123 w 7500395"/>
              <a:gd name="connsiteY15" fmla="*/ 3170 h 2271275"/>
              <a:gd name="connsiteX16" fmla="*/ 5145774 w 7500395"/>
              <a:gd name="connsiteY16" fmla="*/ 651431 h 2271275"/>
              <a:gd name="connsiteX17" fmla="*/ 5397110 w 7500395"/>
              <a:gd name="connsiteY17" fmla="*/ 161928 h 2271275"/>
              <a:gd name="connsiteX18" fmla="*/ 5450023 w 7500395"/>
              <a:gd name="connsiteY18" fmla="*/ 942486 h 2271275"/>
              <a:gd name="connsiteX19" fmla="*/ 5621989 w 7500395"/>
              <a:gd name="connsiteY19" fmla="*/ 1498138 h 2271275"/>
              <a:gd name="connsiteX20" fmla="*/ 5846869 w 7500395"/>
              <a:gd name="connsiteY20" fmla="*/ 1842113 h 2271275"/>
              <a:gd name="connsiteX21" fmla="*/ 6098205 w 7500395"/>
              <a:gd name="connsiteY21" fmla="*/ 1140934 h 2271275"/>
              <a:gd name="connsiteX22" fmla="*/ 6534736 w 7500395"/>
              <a:gd name="connsiteY22" fmla="*/ 1828883 h 2271275"/>
              <a:gd name="connsiteX23" fmla="*/ 7050636 w 7500395"/>
              <a:gd name="connsiteY23" fmla="*/ 386835 h 2271275"/>
              <a:gd name="connsiteX24" fmla="*/ 7500395 w 7500395"/>
              <a:gd name="connsiteY24" fmla="*/ 2040560 h 2271275"/>
              <a:gd name="connsiteX0" fmla="*/ 0 w 7500395"/>
              <a:gd name="connsiteY0" fmla="*/ 2040560 h 2268559"/>
              <a:gd name="connsiteX1" fmla="*/ 199639 w 7500395"/>
              <a:gd name="connsiteY1" fmla="*/ 1703507 h 2268559"/>
              <a:gd name="connsiteX2" fmla="*/ 396847 w 7500395"/>
              <a:gd name="connsiteY2" fmla="*/ 1881987 h 2268559"/>
              <a:gd name="connsiteX3" fmla="*/ 679501 w 7500395"/>
              <a:gd name="connsiteY3" fmla="*/ 1763959 h 2268559"/>
              <a:gd name="connsiteX4" fmla="*/ 1327309 w 7500395"/>
              <a:gd name="connsiteY4" fmla="*/ 1455202 h 2268559"/>
              <a:gd name="connsiteX5" fmla="*/ 2082827 w 7500395"/>
              <a:gd name="connsiteY5" fmla="*/ 1057455 h 2268559"/>
              <a:gd name="connsiteX6" fmla="*/ 2709113 w 7500395"/>
              <a:gd name="connsiteY6" fmla="*/ 657148 h 2268559"/>
              <a:gd name="connsiteX7" fmla="*/ 3293363 w 7500395"/>
              <a:gd name="connsiteY7" fmla="*/ 298029 h 2268559"/>
              <a:gd name="connsiteX8" fmla="*/ 3349621 w 7500395"/>
              <a:gd name="connsiteY8" fmla="*/ 2229064 h 2268559"/>
              <a:gd name="connsiteX9" fmla="*/ 3640168 w 7500395"/>
              <a:gd name="connsiteY9" fmla="*/ 1622124 h 2268559"/>
              <a:gd name="connsiteX10" fmla="*/ 3801709 w 7500395"/>
              <a:gd name="connsiteY10" fmla="*/ 1905145 h 2268559"/>
              <a:gd name="connsiteX11" fmla="*/ 4153658 w 7500395"/>
              <a:gd name="connsiteY11" fmla="*/ 1670126 h 2268559"/>
              <a:gd name="connsiteX12" fmla="*/ 4338853 w 7500395"/>
              <a:gd name="connsiteY12" fmla="*/ 1140934 h 2268559"/>
              <a:gd name="connsiteX13" fmla="*/ 4643102 w 7500395"/>
              <a:gd name="connsiteY13" fmla="*/ 942486 h 2268559"/>
              <a:gd name="connsiteX14" fmla="*/ 4775384 w 7500395"/>
              <a:gd name="connsiteY14" fmla="*/ 426524 h 2268559"/>
              <a:gd name="connsiteX15" fmla="*/ 4934123 w 7500395"/>
              <a:gd name="connsiteY15" fmla="*/ 3170 h 2268559"/>
              <a:gd name="connsiteX16" fmla="*/ 5145774 w 7500395"/>
              <a:gd name="connsiteY16" fmla="*/ 651431 h 2268559"/>
              <a:gd name="connsiteX17" fmla="*/ 5397110 w 7500395"/>
              <a:gd name="connsiteY17" fmla="*/ 161928 h 2268559"/>
              <a:gd name="connsiteX18" fmla="*/ 5450023 w 7500395"/>
              <a:gd name="connsiteY18" fmla="*/ 942486 h 2268559"/>
              <a:gd name="connsiteX19" fmla="*/ 5621989 w 7500395"/>
              <a:gd name="connsiteY19" fmla="*/ 1498138 h 2268559"/>
              <a:gd name="connsiteX20" fmla="*/ 5846869 w 7500395"/>
              <a:gd name="connsiteY20" fmla="*/ 1842113 h 2268559"/>
              <a:gd name="connsiteX21" fmla="*/ 6098205 w 7500395"/>
              <a:gd name="connsiteY21" fmla="*/ 1140934 h 2268559"/>
              <a:gd name="connsiteX22" fmla="*/ 6534736 w 7500395"/>
              <a:gd name="connsiteY22" fmla="*/ 1828883 h 2268559"/>
              <a:gd name="connsiteX23" fmla="*/ 7050636 w 7500395"/>
              <a:gd name="connsiteY23" fmla="*/ 386835 h 2268559"/>
              <a:gd name="connsiteX24" fmla="*/ 7500395 w 7500395"/>
              <a:gd name="connsiteY24" fmla="*/ 2040560 h 2268559"/>
              <a:gd name="connsiteX0" fmla="*/ 0 w 7500395"/>
              <a:gd name="connsiteY0" fmla="*/ 2040560 h 2146691"/>
              <a:gd name="connsiteX1" fmla="*/ 199639 w 7500395"/>
              <a:gd name="connsiteY1" fmla="*/ 1703507 h 2146691"/>
              <a:gd name="connsiteX2" fmla="*/ 396847 w 7500395"/>
              <a:gd name="connsiteY2" fmla="*/ 1881987 h 2146691"/>
              <a:gd name="connsiteX3" fmla="*/ 679501 w 7500395"/>
              <a:gd name="connsiteY3" fmla="*/ 1763959 h 2146691"/>
              <a:gd name="connsiteX4" fmla="*/ 1327309 w 7500395"/>
              <a:gd name="connsiteY4" fmla="*/ 1455202 h 2146691"/>
              <a:gd name="connsiteX5" fmla="*/ 2082827 w 7500395"/>
              <a:gd name="connsiteY5" fmla="*/ 1057455 h 2146691"/>
              <a:gd name="connsiteX6" fmla="*/ 2709113 w 7500395"/>
              <a:gd name="connsiteY6" fmla="*/ 657148 h 2146691"/>
              <a:gd name="connsiteX7" fmla="*/ 3293363 w 7500395"/>
              <a:gd name="connsiteY7" fmla="*/ 298029 h 2146691"/>
              <a:gd name="connsiteX8" fmla="*/ 3264954 w 7500395"/>
              <a:gd name="connsiteY8" fmla="*/ 2102064 h 2146691"/>
              <a:gd name="connsiteX9" fmla="*/ 3640168 w 7500395"/>
              <a:gd name="connsiteY9" fmla="*/ 1622124 h 2146691"/>
              <a:gd name="connsiteX10" fmla="*/ 3801709 w 7500395"/>
              <a:gd name="connsiteY10" fmla="*/ 1905145 h 2146691"/>
              <a:gd name="connsiteX11" fmla="*/ 4153658 w 7500395"/>
              <a:gd name="connsiteY11" fmla="*/ 1670126 h 2146691"/>
              <a:gd name="connsiteX12" fmla="*/ 4338853 w 7500395"/>
              <a:gd name="connsiteY12" fmla="*/ 1140934 h 2146691"/>
              <a:gd name="connsiteX13" fmla="*/ 4643102 w 7500395"/>
              <a:gd name="connsiteY13" fmla="*/ 942486 h 2146691"/>
              <a:gd name="connsiteX14" fmla="*/ 4775384 w 7500395"/>
              <a:gd name="connsiteY14" fmla="*/ 426524 h 2146691"/>
              <a:gd name="connsiteX15" fmla="*/ 4934123 w 7500395"/>
              <a:gd name="connsiteY15" fmla="*/ 3170 h 2146691"/>
              <a:gd name="connsiteX16" fmla="*/ 5145774 w 7500395"/>
              <a:gd name="connsiteY16" fmla="*/ 651431 h 2146691"/>
              <a:gd name="connsiteX17" fmla="*/ 5397110 w 7500395"/>
              <a:gd name="connsiteY17" fmla="*/ 161928 h 2146691"/>
              <a:gd name="connsiteX18" fmla="*/ 5450023 w 7500395"/>
              <a:gd name="connsiteY18" fmla="*/ 942486 h 2146691"/>
              <a:gd name="connsiteX19" fmla="*/ 5621989 w 7500395"/>
              <a:gd name="connsiteY19" fmla="*/ 1498138 h 2146691"/>
              <a:gd name="connsiteX20" fmla="*/ 5846869 w 7500395"/>
              <a:gd name="connsiteY20" fmla="*/ 1842113 h 2146691"/>
              <a:gd name="connsiteX21" fmla="*/ 6098205 w 7500395"/>
              <a:gd name="connsiteY21" fmla="*/ 1140934 h 2146691"/>
              <a:gd name="connsiteX22" fmla="*/ 6534736 w 7500395"/>
              <a:gd name="connsiteY22" fmla="*/ 1828883 h 2146691"/>
              <a:gd name="connsiteX23" fmla="*/ 7050636 w 7500395"/>
              <a:gd name="connsiteY23" fmla="*/ 386835 h 2146691"/>
              <a:gd name="connsiteX24" fmla="*/ 7500395 w 7500395"/>
              <a:gd name="connsiteY24" fmla="*/ 2040560 h 2146691"/>
              <a:gd name="connsiteX0" fmla="*/ 0 w 7500395"/>
              <a:gd name="connsiteY0" fmla="*/ 2040560 h 2146691"/>
              <a:gd name="connsiteX1" fmla="*/ 199639 w 7500395"/>
              <a:gd name="connsiteY1" fmla="*/ 1703507 h 2146691"/>
              <a:gd name="connsiteX2" fmla="*/ 396847 w 7500395"/>
              <a:gd name="connsiteY2" fmla="*/ 1881987 h 2146691"/>
              <a:gd name="connsiteX3" fmla="*/ 679501 w 7500395"/>
              <a:gd name="connsiteY3" fmla="*/ 1763959 h 2146691"/>
              <a:gd name="connsiteX4" fmla="*/ 1327309 w 7500395"/>
              <a:gd name="connsiteY4" fmla="*/ 1455202 h 2146691"/>
              <a:gd name="connsiteX5" fmla="*/ 2082827 w 7500395"/>
              <a:gd name="connsiteY5" fmla="*/ 1057455 h 2146691"/>
              <a:gd name="connsiteX6" fmla="*/ 2709113 w 7500395"/>
              <a:gd name="connsiteY6" fmla="*/ 657148 h 2146691"/>
              <a:gd name="connsiteX7" fmla="*/ 3293363 w 7500395"/>
              <a:gd name="connsiteY7" fmla="*/ 298029 h 2146691"/>
              <a:gd name="connsiteX8" fmla="*/ 3264954 w 7500395"/>
              <a:gd name="connsiteY8" fmla="*/ 2102064 h 2146691"/>
              <a:gd name="connsiteX9" fmla="*/ 3640168 w 7500395"/>
              <a:gd name="connsiteY9" fmla="*/ 1622124 h 2146691"/>
              <a:gd name="connsiteX10" fmla="*/ 3801709 w 7500395"/>
              <a:gd name="connsiteY10" fmla="*/ 1905145 h 2146691"/>
              <a:gd name="connsiteX11" fmla="*/ 4153658 w 7500395"/>
              <a:gd name="connsiteY11" fmla="*/ 1670126 h 2146691"/>
              <a:gd name="connsiteX12" fmla="*/ 4338853 w 7500395"/>
              <a:gd name="connsiteY12" fmla="*/ 1140934 h 2146691"/>
              <a:gd name="connsiteX13" fmla="*/ 4643102 w 7500395"/>
              <a:gd name="connsiteY13" fmla="*/ 942486 h 2146691"/>
              <a:gd name="connsiteX14" fmla="*/ 4775384 w 7500395"/>
              <a:gd name="connsiteY14" fmla="*/ 426524 h 2146691"/>
              <a:gd name="connsiteX15" fmla="*/ 4934123 w 7500395"/>
              <a:gd name="connsiteY15" fmla="*/ 3170 h 2146691"/>
              <a:gd name="connsiteX16" fmla="*/ 5145774 w 7500395"/>
              <a:gd name="connsiteY16" fmla="*/ 651431 h 2146691"/>
              <a:gd name="connsiteX17" fmla="*/ 5397110 w 7500395"/>
              <a:gd name="connsiteY17" fmla="*/ 161928 h 2146691"/>
              <a:gd name="connsiteX18" fmla="*/ 5450023 w 7500395"/>
              <a:gd name="connsiteY18" fmla="*/ 942486 h 2146691"/>
              <a:gd name="connsiteX19" fmla="*/ 5621989 w 7500395"/>
              <a:gd name="connsiteY19" fmla="*/ 1498138 h 2146691"/>
              <a:gd name="connsiteX20" fmla="*/ 5846869 w 7500395"/>
              <a:gd name="connsiteY20" fmla="*/ 1842113 h 2146691"/>
              <a:gd name="connsiteX21" fmla="*/ 6098205 w 7500395"/>
              <a:gd name="connsiteY21" fmla="*/ 1140934 h 2146691"/>
              <a:gd name="connsiteX22" fmla="*/ 6534736 w 7500395"/>
              <a:gd name="connsiteY22" fmla="*/ 1828883 h 2146691"/>
              <a:gd name="connsiteX23" fmla="*/ 7050636 w 7500395"/>
              <a:gd name="connsiteY23" fmla="*/ 386835 h 2146691"/>
              <a:gd name="connsiteX24" fmla="*/ 7500395 w 7500395"/>
              <a:gd name="connsiteY24" fmla="*/ 2040560 h 2146691"/>
              <a:gd name="connsiteX0" fmla="*/ 0 w 7500395"/>
              <a:gd name="connsiteY0" fmla="*/ 2040560 h 2146691"/>
              <a:gd name="connsiteX1" fmla="*/ 199639 w 7500395"/>
              <a:gd name="connsiteY1" fmla="*/ 1703507 h 2146691"/>
              <a:gd name="connsiteX2" fmla="*/ 396847 w 7500395"/>
              <a:gd name="connsiteY2" fmla="*/ 1881987 h 2146691"/>
              <a:gd name="connsiteX3" fmla="*/ 679501 w 7500395"/>
              <a:gd name="connsiteY3" fmla="*/ 1763959 h 2146691"/>
              <a:gd name="connsiteX4" fmla="*/ 1327309 w 7500395"/>
              <a:gd name="connsiteY4" fmla="*/ 1455202 h 2146691"/>
              <a:gd name="connsiteX5" fmla="*/ 2082827 w 7500395"/>
              <a:gd name="connsiteY5" fmla="*/ 1057455 h 2146691"/>
              <a:gd name="connsiteX6" fmla="*/ 2709113 w 7500395"/>
              <a:gd name="connsiteY6" fmla="*/ 657148 h 2146691"/>
              <a:gd name="connsiteX7" fmla="*/ 3293363 w 7500395"/>
              <a:gd name="connsiteY7" fmla="*/ 298029 h 2146691"/>
              <a:gd name="connsiteX8" fmla="*/ 3264954 w 7500395"/>
              <a:gd name="connsiteY8" fmla="*/ 2102064 h 2146691"/>
              <a:gd name="connsiteX9" fmla="*/ 3640168 w 7500395"/>
              <a:gd name="connsiteY9" fmla="*/ 1622124 h 2146691"/>
              <a:gd name="connsiteX10" fmla="*/ 3801709 w 7500395"/>
              <a:gd name="connsiteY10" fmla="*/ 1905145 h 2146691"/>
              <a:gd name="connsiteX11" fmla="*/ 4153658 w 7500395"/>
              <a:gd name="connsiteY11" fmla="*/ 1670126 h 2146691"/>
              <a:gd name="connsiteX12" fmla="*/ 4338853 w 7500395"/>
              <a:gd name="connsiteY12" fmla="*/ 1140934 h 2146691"/>
              <a:gd name="connsiteX13" fmla="*/ 4643102 w 7500395"/>
              <a:gd name="connsiteY13" fmla="*/ 942486 h 2146691"/>
              <a:gd name="connsiteX14" fmla="*/ 4775384 w 7500395"/>
              <a:gd name="connsiteY14" fmla="*/ 426524 h 2146691"/>
              <a:gd name="connsiteX15" fmla="*/ 4934123 w 7500395"/>
              <a:gd name="connsiteY15" fmla="*/ 3170 h 2146691"/>
              <a:gd name="connsiteX16" fmla="*/ 5145774 w 7500395"/>
              <a:gd name="connsiteY16" fmla="*/ 651431 h 2146691"/>
              <a:gd name="connsiteX17" fmla="*/ 5397110 w 7500395"/>
              <a:gd name="connsiteY17" fmla="*/ 161928 h 2146691"/>
              <a:gd name="connsiteX18" fmla="*/ 5450023 w 7500395"/>
              <a:gd name="connsiteY18" fmla="*/ 942486 h 2146691"/>
              <a:gd name="connsiteX19" fmla="*/ 5621989 w 7500395"/>
              <a:gd name="connsiteY19" fmla="*/ 1498138 h 2146691"/>
              <a:gd name="connsiteX20" fmla="*/ 5846869 w 7500395"/>
              <a:gd name="connsiteY20" fmla="*/ 1842113 h 2146691"/>
              <a:gd name="connsiteX21" fmla="*/ 6098205 w 7500395"/>
              <a:gd name="connsiteY21" fmla="*/ 1140934 h 2146691"/>
              <a:gd name="connsiteX22" fmla="*/ 6534736 w 7500395"/>
              <a:gd name="connsiteY22" fmla="*/ 1828883 h 2146691"/>
              <a:gd name="connsiteX23" fmla="*/ 7050636 w 7500395"/>
              <a:gd name="connsiteY23" fmla="*/ 386835 h 2146691"/>
              <a:gd name="connsiteX24" fmla="*/ 7500395 w 7500395"/>
              <a:gd name="connsiteY24" fmla="*/ 2040560 h 2146691"/>
              <a:gd name="connsiteX0" fmla="*/ 0 w 7500395"/>
              <a:gd name="connsiteY0" fmla="*/ 2040560 h 2146691"/>
              <a:gd name="connsiteX1" fmla="*/ 199639 w 7500395"/>
              <a:gd name="connsiteY1" fmla="*/ 1703507 h 2146691"/>
              <a:gd name="connsiteX2" fmla="*/ 396847 w 7500395"/>
              <a:gd name="connsiteY2" fmla="*/ 1881987 h 2146691"/>
              <a:gd name="connsiteX3" fmla="*/ 679501 w 7500395"/>
              <a:gd name="connsiteY3" fmla="*/ 1763959 h 2146691"/>
              <a:gd name="connsiteX4" fmla="*/ 1327309 w 7500395"/>
              <a:gd name="connsiteY4" fmla="*/ 1455202 h 2146691"/>
              <a:gd name="connsiteX5" fmla="*/ 2082827 w 7500395"/>
              <a:gd name="connsiteY5" fmla="*/ 1057455 h 2146691"/>
              <a:gd name="connsiteX6" fmla="*/ 2709113 w 7500395"/>
              <a:gd name="connsiteY6" fmla="*/ 657148 h 2146691"/>
              <a:gd name="connsiteX7" fmla="*/ 3293363 w 7500395"/>
              <a:gd name="connsiteY7" fmla="*/ 298029 h 2146691"/>
              <a:gd name="connsiteX8" fmla="*/ 3264954 w 7500395"/>
              <a:gd name="connsiteY8" fmla="*/ 2102064 h 2146691"/>
              <a:gd name="connsiteX9" fmla="*/ 3640168 w 7500395"/>
              <a:gd name="connsiteY9" fmla="*/ 1622124 h 2146691"/>
              <a:gd name="connsiteX10" fmla="*/ 3801709 w 7500395"/>
              <a:gd name="connsiteY10" fmla="*/ 1905145 h 2146691"/>
              <a:gd name="connsiteX11" fmla="*/ 4153658 w 7500395"/>
              <a:gd name="connsiteY11" fmla="*/ 1670126 h 2146691"/>
              <a:gd name="connsiteX12" fmla="*/ 4338853 w 7500395"/>
              <a:gd name="connsiteY12" fmla="*/ 1140934 h 2146691"/>
              <a:gd name="connsiteX13" fmla="*/ 4643102 w 7500395"/>
              <a:gd name="connsiteY13" fmla="*/ 942486 h 2146691"/>
              <a:gd name="connsiteX14" fmla="*/ 4775384 w 7500395"/>
              <a:gd name="connsiteY14" fmla="*/ 426524 h 2146691"/>
              <a:gd name="connsiteX15" fmla="*/ 4934123 w 7500395"/>
              <a:gd name="connsiteY15" fmla="*/ 3170 h 2146691"/>
              <a:gd name="connsiteX16" fmla="*/ 5145774 w 7500395"/>
              <a:gd name="connsiteY16" fmla="*/ 651431 h 2146691"/>
              <a:gd name="connsiteX17" fmla="*/ 5397110 w 7500395"/>
              <a:gd name="connsiteY17" fmla="*/ 161928 h 2146691"/>
              <a:gd name="connsiteX18" fmla="*/ 5450023 w 7500395"/>
              <a:gd name="connsiteY18" fmla="*/ 942486 h 2146691"/>
              <a:gd name="connsiteX19" fmla="*/ 5621989 w 7500395"/>
              <a:gd name="connsiteY19" fmla="*/ 1498138 h 2146691"/>
              <a:gd name="connsiteX20" fmla="*/ 5846869 w 7500395"/>
              <a:gd name="connsiteY20" fmla="*/ 1842113 h 2146691"/>
              <a:gd name="connsiteX21" fmla="*/ 6098205 w 7500395"/>
              <a:gd name="connsiteY21" fmla="*/ 1140934 h 2146691"/>
              <a:gd name="connsiteX22" fmla="*/ 6534736 w 7500395"/>
              <a:gd name="connsiteY22" fmla="*/ 1828883 h 2146691"/>
              <a:gd name="connsiteX23" fmla="*/ 7050636 w 7500395"/>
              <a:gd name="connsiteY23" fmla="*/ 386835 h 2146691"/>
              <a:gd name="connsiteX24" fmla="*/ 7500395 w 7500395"/>
              <a:gd name="connsiteY24" fmla="*/ 2040560 h 2146691"/>
              <a:gd name="connsiteX0" fmla="*/ 0 w 7500395"/>
              <a:gd name="connsiteY0" fmla="*/ 2040560 h 2238284"/>
              <a:gd name="connsiteX1" fmla="*/ 199639 w 7500395"/>
              <a:gd name="connsiteY1" fmla="*/ 1703507 h 2238284"/>
              <a:gd name="connsiteX2" fmla="*/ 396847 w 7500395"/>
              <a:gd name="connsiteY2" fmla="*/ 1881987 h 2238284"/>
              <a:gd name="connsiteX3" fmla="*/ 679501 w 7500395"/>
              <a:gd name="connsiteY3" fmla="*/ 1763959 h 2238284"/>
              <a:gd name="connsiteX4" fmla="*/ 1327309 w 7500395"/>
              <a:gd name="connsiteY4" fmla="*/ 1455202 h 2238284"/>
              <a:gd name="connsiteX5" fmla="*/ 2082827 w 7500395"/>
              <a:gd name="connsiteY5" fmla="*/ 1057455 h 2238284"/>
              <a:gd name="connsiteX6" fmla="*/ 2709113 w 7500395"/>
              <a:gd name="connsiteY6" fmla="*/ 657148 h 2238284"/>
              <a:gd name="connsiteX7" fmla="*/ 3293363 w 7500395"/>
              <a:gd name="connsiteY7" fmla="*/ 298029 h 2238284"/>
              <a:gd name="connsiteX8" fmla="*/ 3264954 w 7500395"/>
              <a:gd name="connsiteY8" fmla="*/ 2102064 h 2238284"/>
              <a:gd name="connsiteX9" fmla="*/ 366390 w 7500395"/>
              <a:gd name="connsiteY9" fmla="*/ 2087791 h 2238284"/>
              <a:gd name="connsiteX10" fmla="*/ 3801709 w 7500395"/>
              <a:gd name="connsiteY10" fmla="*/ 1905145 h 2238284"/>
              <a:gd name="connsiteX11" fmla="*/ 4153658 w 7500395"/>
              <a:gd name="connsiteY11" fmla="*/ 1670126 h 2238284"/>
              <a:gd name="connsiteX12" fmla="*/ 4338853 w 7500395"/>
              <a:gd name="connsiteY12" fmla="*/ 1140934 h 2238284"/>
              <a:gd name="connsiteX13" fmla="*/ 4643102 w 7500395"/>
              <a:gd name="connsiteY13" fmla="*/ 942486 h 2238284"/>
              <a:gd name="connsiteX14" fmla="*/ 4775384 w 7500395"/>
              <a:gd name="connsiteY14" fmla="*/ 426524 h 2238284"/>
              <a:gd name="connsiteX15" fmla="*/ 4934123 w 7500395"/>
              <a:gd name="connsiteY15" fmla="*/ 3170 h 2238284"/>
              <a:gd name="connsiteX16" fmla="*/ 5145774 w 7500395"/>
              <a:gd name="connsiteY16" fmla="*/ 651431 h 2238284"/>
              <a:gd name="connsiteX17" fmla="*/ 5397110 w 7500395"/>
              <a:gd name="connsiteY17" fmla="*/ 161928 h 2238284"/>
              <a:gd name="connsiteX18" fmla="*/ 5450023 w 7500395"/>
              <a:gd name="connsiteY18" fmla="*/ 942486 h 2238284"/>
              <a:gd name="connsiteX19" fmla="*/ 5621989 w 7500395"/>
              <a:gd name="connsiteY19" fmla="*/ 1498138 h 2238284"/>
              <a:gd name="connsiteX20" fmla="*/ 5846869 w 7500395"/>
              <a:gd name="connsiteY20" fmla="*/ 1842113 h 2238284"/>
              <a:gd name="connsiteX21" fmla="*/ 6098205 w 7500395"/>
              <a:gd name="connsiteY21" fmla="*/ 1140934 h 2238284"/>
              <a:gd name="connsiteX22" fmla="*/ 6534736 w 7500395"/>
              <a:gd name="connsiteY22" fmla="*/ 1828883 h 2238284"/>
              <a:gd name="connsiteX23" fmla="*/ 7050636 w 7500395"/>
              <a:gd name="connsiteY23" fmla="*/ 386835 h 2238284"/>
              <a:gd name="connsiteX24" fmla="*/ 7500395 w 7500395"/>
              <a:gd name="connsiteY24" fmla="*/ 2040560 h 2238284"/>
              <a:gd name="connsiteX0" fmla="*/ 0 w 7500395"/>
              <a:gd name="connsiteY0" fmla="*/ 2040560 h 2195150"/>
              <a:gd name="connsiteX1" fmla="*/ 199639 w 7500395"/>
              <a:gd name="connsiteY1" fmla="*/ 1703507 h 2195150"/>
              <a:gd name="connsiteX2" fmla="*/ 396847 w 7500395"/>
              <a:gd name="connsiteY2" fmla="*/ 1881987 h 2195150"/>
              <a:gd name="connsiteX3" fmla="*/ 679501 w 7500395"/>
              <a:gd name="connsiteY3" fmla="*/ 1763959 h 2195150"/>
              <a:gd name="connsiteX4" fmla="*/ 1327309 w 7500395"/>
              <a:gd name="connsiteY4" fmla="*/ 1455202 h 2195150"/>
              <a:gd name="connsiteX5" fmla="*/ 2082827 w 7500395"/>
              <a:gd name="connsiteY5" fmla="*/ 1057455 h 2195150"/>
              <a:gd name="connsiteX6" fmla="*/ 2709113 w 7500395"/>
              <a:gd name="connsiteY6" fmla="*/ 657148 h 2195150"/>
              <a:gd name="connsiteX7" fmla="*/ 3293363 w 7500395"/>
              <a:gd name="connsiteY7" fmla="*/ 298029 h 2195150"/>
              <a:gd name="connsiteX8" fmla="*/ 3264954 w 7500395"/>
              <a:gd name="connsiteY8" fmla="*/ 2102064 h 2195150"/>
              <a:gd name="connsiteX9" fmla="*/ 366390 w 7500395"/>
              <a:gd name="connsiteY9" fmla="*/ 2087791 h 2195150"/>
              <a:gd name="connsiteX10" fmla="*/ 3801709 w 7500395"/>
              <a:gd name="connsiteY10" fmla="*/ 1905145 h 2195150"/>
              <a:gd name="connsiteX11" fmla="*/ 4153658 w 7500395"/>
              <a:gd name="connsiteY11" fmla="*/ 1670126 h 2195150"/>
              <a:gd name="connsiteX12" fmla="*/ 4338853 w 7500395"/>
              <a:gd name="connsiteY12" fmla="*/ 1140934 h 2195150"/>
              <a:gd name="connsiteX13" fmla="*/ 4643102 w 7500395"/>
              <a:gd name="connsiteY13" fmla="*/ 942486 h 2195150"/>
              <a:gd name="connsiteX14" fmla="*/ 4775384 w 7500395"/>
              <a:gd name="connsiteY14" fmla="*/ 426524 h 2195150"/>
              <a:gd name="connsiteX15" fmla="*/ 4934123 w 7500395"/>
              <a:gd name="connsiteY15" fmla="*/ 3170 h 2195150"/>
              <a:gd name="connsiteX16" fmla="*/ 5145774 w 7500395"/>
              <a:gd name="connsiteY16" fmla="*/ 651431 h 2195150"/>
              <a:gd name="connsiteX17" fmla="*/ 5397110 w 7500395"/>
              <a:gd name="connsiteY17" fmla="*/ 161928 h 2195150"/>
              <a:gd name="connsiteX18" fmla="*/ 5450023 w 7500395"/>
              <a:gd name="connsiteY18" fmla="*/ 942486 h 2195150"/>
              <a:gd name="connsiteX19" fmla="*/ 5621989 w 7500395"/>
              <a:gd name="connsiteY19" fmla="*/ 1498138 h 2195150"/>
              <a:gd name="connsiteX20" fmla="*/ 5846869 w 7500395"/>
              <a:gd name="connsiteY20" fmla="*/ 1842113 h 2195150"/>
              <a:gd name="connsiteX21" fmla="*/ 6098205 w 7500395"/>
              <a:gd name="connsiteY21" fmla="*/ 1140934 h 2195150"/>
              <a:gd name="connsiteX22" fmla="*/ 6534736 w 7500395"/>
              <a:gd name="connsiteY22" fmla="*/ 1828883 h 2195150"/>
              <a:gd name="connsiteX23" fmla="*/ 7050636 w 7500395"/>
              <a:gd name="connsiteY23" fmla="*/ 386835 h 2195150"/>
              <a:gd name="connsiteX24" fmla="*/ 7500395 w 7500395"/>
              <a:gd name="connsiteY24" fmla="*/ 2040560 h 2195150"/>
              <a:gd name="connsiteX0" fmla="*/ 0 w 7500395"/>
              <a:gd name="connsiteY0" fmla="*/ 2040560 h 2195150"/>
              <a:gd name="connsiteX1" fmla="*/ 199639 w 7500395"/>
              <a:gd name="connsiteY1" fmla="*/ 1703507 h 2195150"/>
              <a:gd name="connsiteX2" fmla="*/ 213403 w 7500395"/>
              <a:gd name="connsiteY2" fmla="*/ 1980765 h 2195150"/>
              <a:gd name="connsiteX3" fmla="*/ 679501 w 7500395"/>
              <a:gd name="connsiteY3" fmla="*/ 1763959 h 2195150"/>
              <a:gd name="connsiteX4" fmla="*/ 1327309 w 7500395"/>
              <a:gd name="connsiteY4" fmla="*/ 1455202 h 2195150"/>
              <a:gd name="connsiteX5" fmla="*/ 2082827 w 7500395"/>
              <a:gd name="connsiteY5" fmla="*/ 1057455 h 2195150"/>
              <a:gd name="connsiteX6" fmla="*/ 2709113 w 7500395"/>
              <a:gd name="connsiteY6" fmla="*/ 657148 h 2195150"/>
              <a:gd name="connsiteX7" fmla="*/ 3293363 w 7500395"/>
              <a:gd name="connsiteY7" fmla="*/ 298029 h 2195150"/>
              <a:gd name="connsiteX8" fmla="*/ 3264954 w 7500395"/>
              <a:gd name="connsiteY8" fmla="*/ 2102064 h 2195150"/>
              <a:gd name="connsiteX9" fmla="*/ 366390 w 7500395"/>
              <a:gd name="connsiteY9" fmla="*/ 2087791 h 2195150"/>
              <a:gd name="connsiteX10" fmla="*/ 3801709 w 7500395"/>
              <a:gd name="connsiteY10" fmla="*/ 1905145 h 2195150"/>
              <a:gd name="connsiteX11" fmla="*/ 4153658 w 7500395"/>
              <a:gd name="connsiteY11" fmla="*/ 1670126 h 2195150"/>
              <a:gd name="connsiteX12" fmla="*/ 4338853 w 7500395"/>
              <a:gd name="connsiteY12" fmla="*/ 1140934 h 2195150"/>
              <a:gd name="connsiteX13" fmla="*/ 4643102 w 7500395"/>
              <a:gd name="connsiteY13" fmla="*/ 942486 h 2195150"/>
              <a:gd name="connsiteX14" fmla="*/ 4775384 w 7500395"/>
              <a:gd name="connsiteY14" fmla="*/ 426524 h 2195150"/>
              <a:gd name="connsiteX15" fmla="*/ 4934123 w 7500395"/>
              <a:gd name="connsiteY15" fmla="*/ 3170 h 2195150"/>
              <a:gd name="connsiteX16" fmla="*/ 5145774 w 7500395"/>
              <a:gd name="connsiteY16" fmla="*/ 651431 h 2195150"/>
              <a:gd name="connsiteX17" fmla="*/ 5397110 w 7500395"/>
              <a:gd name="connsiteY17" fmla="*/ 161928 h 2195150"/>
              <a:gd name="connsiteX18" fmla="*/ 5450023 w 7500395"/>
              <a:gd name="connsiteY18" fmla="*/ 942486 h 2195150"/>
              <a:gd name="connsiteX19" fmla="*/ 5621989 w 7500395"/>
              <a:gd name="connsiteY19" fmla="*/ 1498138 h 2195150"/>
              <a:gd name="connsiteX20" fmla="*/ 5846869 w 7500395"/>
              <a:gd name="connsiteY20" fmla="*/ 1842113 h 2195150"/>
              <a:gd name="connsiteX21" fmla="*/ 6098205 w 7500395"/>
              <a:gd name="connsiteY21" fmla="*/ 1140934 h 2195150"/>
              <a:gd name="connsiteX22" fmla="*/ 6534736 w 7500395"/>
              <a:gd name="connsiteY22" fmla="*/ 1828883 h 2195150"/>
              <a:gd name="connsiteX23" fmla="*/ 7050636 w 7500395"/>
              <a:gd name="connsiteY23" fmla="*/ 386835 h 2195150"/>
              <a:gd name="connsiteX24" fmla="*/ 7500395 w 7500395"/>
              <a:gd name="connsiteY24" fmla="*/ 2040560 h 2195150"/>
              <a:gd name="connsiteX0" fmla="*/ 21357 w 7521752"/>
              <a:gd name="connsiteY0" fmla="*/ 2040560 h 2123930"/>
              <a:gd name="connsiteX1" fmla="*/ 220996 w 7521752"/>
              <a:gd name="connsiteY1" fmla="*/ 1703507 h 2123930"/>
              <a:gd name="connsiteX2" fmla="*/ 234760 w 7521752"/>
              <a:gd name="connsiteY2" fmla="*/ 1980765 h 2123930"/>
              <a:gd name="connsiteX3" fmla="*/ 700858 w 7521752"/>
              <a:gd name="connsiteY3" fmla="*/ 1763959 h 2123930"/>
              <a:gd name="connsiteX4" fmla="*/ 1348666 w 7521752"/>
              <a:gd name="connsiteY4" fmla="*/ 1455202 h 2123930"/>
              <a:gd name="connsiteX5" fmla="*/ 2104184 w 7521752"/>
              <a:gd name="connsiteY5" fmla="*/ 1057455 h 2123930"/>
              <a:gd name="connsiteX6" fmla="*/ 2730470 w 7521752"/>
              <a:gd name="connsiteY6" fmla="*/ 657148 h 2123930"/>
              <a:gd name="connsiteX7" fmla="*/ 3314720 w 7521752"/>
              <a:gd name="connsiteY7" fmla="*/ 298029 h 2123930"/>
              <a:gd name="connsiteX8" fmla="*/ 407644 w 7521752"/>
              <a:gd name="connsiteY8" fmla="*/ 1932731 h 2123930"/>
              <a:gd name="connsiteX9" fmla="*/ 387747 w 7521752"/>
              <a:gd name="connsiteY9" fmla="*/ 2087791 h 2123930"/>
              <a:gd name="connsiteX10" fmla="*/ 3823066 w 7521752"/>
              <a:gd name="connsiteY10" fmla="*/ 1905145 h 2123930"/>
              <a:gd name="connsiteX11" fmla="*/ 4175015 w 7521752"/>
              <a:gd name="connsiteY11" fmla="*/ 1670126 h 2123930"/>
              <a:gd name="connsiteX12" fmla="*/ 4360210 w 7521752"/>
              <a:gd name="connsiteY12" fmla="*/ 1140934 h 2123930"/>
              <a:gd name="connsiteX13" fmla="*/ 4664459 w 7521752"/>
              <a:gd name="connsiteY13" fmla="*/ 942486 h 2123930"/>
              <a:gd name="connsiteX14" fmla="*/ 4796741 w 7521752"/>
              <a:gd name="connsiteY14" fmla="*/ 426524 h 2123930"/>
              <a:gd name="connsiteX15" fmla="*/ 4955480 w 7521752"/>
              <a:gd name="connsiteY15" fmla="*/ 3170 h 2123930"/>
              <a:gd name="connsiteX16" fmla="*/ 5167131 w 7521752"/>
              <a:gd name="connsiteY16" fmla="*/ 651431 h 2123930"/>
              <a:gd name="connsiteX17" fmla="*/ 5418467 w 7521752"/>
              <a:gd name="connsiteY17" fmla="*/ 161928 h 2123930"/>
              <a:gd name="connsiteX18" fmla="*/ 5471380 w 7521752"/>
              <a:gd name="connsiteY18" fmla="*/ 942486 h 2123930"/>
              <a:gd name="connsiteX19" fmla="*/ 5643346 w 7521752"/>
              <a:gd name="connsiteY19" fmla="*/ 1498138 h 2123930"/>
              <a:gd name="connsiteX20" fmla="*/ 5868226 w 7521752"/>
              <a:gd name="connsiteY20" fmla="*/ 1842113 h 2123930"/>
              <a:gd name="connsiteX21" fmla="*/ 6119562 w 7521752"/>
              <a:gd name="connsiteY21" fmla="*/ 1140934 h 2123930"/>
              <a:gd name="connsiteX22" fmla="*/ 6556093 w 7521752"/>
              <a:gd name="connsiteY22" fmla="*/ 1828883 h 2123930"/>
              <a:gd name="connsiteX23" fmla="*/ 7071993 w 7521752"/>
              <a:gd name="connsiteY23" fmla="*/ 386835 h 2123930"/>
              <a:gd name="connsiteX24" fmla="*/ 7521752 w 7521752"/>
              <a:gd name="connsiteY24" fmla="*/ 2040560 h 2123930"/>
              <a:gd name="connsiteX0" fmla="*/ 21357 w 7521752"/>
              <a:gd name="connsiteY0" fmla="*/ 2040560 h 2123930"/>
              <a:gd name="connsiteX1" fmla="*/ 234760 w 7521752"/>
              <a:gd name="connsiteY1" fmla="*/ 1980765 h 2123930"/>
              <a:gd name="connsiteX2" fmla="*/ 700858 w 7521752"/>
              <a:gd name="connsiteY2" fmla="*/ 1763959 h 2123930"/>
              <a:gd name="connsiteX3" fmla="*/ 1348666 w 7521752"/>
              <a:gd name="connsiteY3" fmla="*/ 1455202 h 2123930"/>
              <a:gd name="connsiteX4" fmla="*/ 2104184 w 7521752"/>
              <a:gd name="connsiteY4" fmla="*/ 1057455 h 2123930"/>
              <a:gd name="connsiteX5" fmla="*/ 2730470 w 7521752"/>
              <a:gd name="connsiteY5" fmla="*/ 657148 h 2123930"/>
              <a:gd name="connsiteX6" fmla="*/ 3314720 w 7521752"/>
              <a:gd name="connsiteY6" fmla="*/ 298029 h 2123930"/>
              <a:gd name="connsiteX7" fmla="*/ 407644 w 7521752"/>
              <a:gd name="connsiteY7" fmla="*/ 1932731 h 2123930"/>
              <a:gd name="connsiteX8" fmla="*/ 387747 w 7521752"/>
              <a:gd name="connsiteY8" fmla="*/ 2087791 h 2123930"/>
              <a:gd name="connsiteX9" fmla="*/ 3823066 w 7521752"/>
              <a:gd name="connsiteY9" fmla="*/ 1905145 h 2123930"/>
              <a:gd name="connsiteX10" fmla="*/ 4175015 w 7521752"/>
              <a:gd name="connsiteY10" fmla="*/ 1670126 h 2123930"/>
              <a:gd name="connsiteX11" fmla="*/ 4360210 w 7521752"/>
              <a:gd name="connsiteY11" fmla="*/ 1140934 h 2123930"/>
              <a:gd name="connsiteX12" fmla="*/ 4664459 w 7521752"/>
              <a:gd name="connsiteY12" fmla="*/ 942486 h 2123930"/>
              <a:gd name="connsiteX13" fmla="*/ 4796741 w 7521752"/>
              <a:gd name="connsiteY13" fmla="*/ 426524 h 2123930"/>
              <a:gd name="connsiteX14" fmla="*/ 4955480 w 7521752"/>
              <a:gd name="connsiteY14" fmla="*/ 3170 h 2123930"/>
              <a:gd name="connsiteX15" fmla="*/ 5167131 w 7521752"/>
              <a:gd name="connsiteY15" fmla="*/ 651431 h 2123930"/>
              <a:gd name="connsiteX16" fmla="*/ 5418467 w 7521752"/>
              <a:gd name="connsiteY16" fmla="*/ 161928 h 2123930"/>
              <a:gd name="connsiteX17" fmla="*/ 5471380 w 7521752"/>
              <a:gd name="connsiteY17" fmla="*/ 942486 h 2123930"/>
              <a:gd name="connsiteX18" fmla="*/ 5643346 w 7521752"/>
              <a:gd name="connsiteY18" fmla="*/ 1498138 h 2123930"/>
              <a:gd name="connsiteX19" fmla="*/ 5868226 w 7521752"/>
              <a:gd name="connsiteY19" fmla="*/ 1842113 h 2123930"/>
              <a:gd name="connsiteX20" fmla="*/ 6119562 w 7521752"/>
              <a:gd name="connsiteY20" fmla="*/ 1140934 h 2123930"/>
              <a:gd name="connsiteX21" fmla="*/ 6556093 w 7521752"/>
              <a:gd name="connsiteY21" fmla="*/ 1828883 h 2123930"/>
              <a:gd name="connsiteX22" fmla="*/ 7071993 w 7521752"/>
              <a:gd name="connsiteY22" fmla="*/ 386835 h 2123930"/>
              <a:gd name="connsiteX23" fmla="*/ 7521752 w 7521752"/>
              <a:gd name="connsiteY23" fmla="*/ 2040560 h 2123930"/>
              <a:gd name="connsiteX0" fmla="*/ 234760 w 7521752"/>
              <a:gd name="connsiteY0" fmla="*/ 1980765 h 2123930"/>
              <a:gd name="connsiteX1" fmla="*/ 700858 w 7521752"/>
              <a:gd name="connsiteY1" fmla="*/ 1763959 h 2123930"/>
              <a:gd name="connsiteX2" fmla="*/ 1348666 w 7521752"/>
              <a:gd name="connsiteY2" fmla="*/ 1455202 h 2123930"/>
              <a:gd name="connsiteX3" fmla="*/ 2104184 w 7521752"/>
              <a:gd name="connsiteY3" fmla="*/ 1057455 h 2123930"/>
              <a:gd name="connsiteX4" fmla="*/ 2730470 w 7521752"/>
              <a:gd name="connsiteY4" fmla="*/ 657148 h 2123930"/>
              <a:gd name="connsiteX5" fmla="*/ 3314720 w 7521752"/>
              <a:gd name="connsiteY5" fmla="*/ 298029 h 2123930"/>
              <a:gd name="connsiteX6" fmla="*/ 407644 w 7521752"/>
              <a:gd name="connsiteY6" fmla="*/ 1932731 h 2123930"/>
              <a:gd name="connsiteX7" fmla="*/ 387747 w 7521752"/>
              <a:gd name="connsiteY7" fmla="*/ 2087791 h 2123930"/>
              <a:gd name="connsiteX8" fmla="*/ 3823066 w 7521752"/>
              <a:gd name="connsiteY8" fmla="*/ 1905145 h 2123930"/>
              <a:gd name="connsiteX9" fmla="*/ 4175015 w 7521752"/>
              <a:gd name="connsiteY9" fmla="*/ 1670126 h 2123930"/>
              <a:gd name="connsiteX10" fmla="*/ 4360210 w 7521752"/>
              <a:gd name="connsiteY10" fmla="*/ 1140934 h 2123930"/>
              <a:gd name="connsiteX11" fmla="*/ 4664459 w 7521752"/>
              <a:gd name="connsiteY11" fmla="*/ 942486 h 2123930"/>
              <a:gd name="connsiteX12" fmla="*/ 4796741 w 7521752"/>
              <a:gd name="connsiteY12" fmla="*/ 426524 h 2123930"/>
              <a:gd name="connsiteX13" fmla="*/ 4955480 w 7521752"/>
              <a:gd name="connsiteY13" fmla="*/ 3170 h 2123930"/>
              <a:gd name="connsiteX14" fmla="*/ 5167131 w 7521752"/>
              <a:gd name="connsiteY14" fmla="*/ 651431 h 2123930"/>
              <a:gd name="connsiteX15" fmla="*/ 5418467 w 7521752"/>
              <a:gd name="connsiteY15" fmla="*/ 161928 h 2123930"/>
              <a:gd name="connsiteX16" fmla="*/ 5471380 w 7521752"/>
              <a:gd name="connsiteY16" fmla="*/ 942486 h 2123930"/>
              <a:gd name="connsiteX17" fmla="*/ 5643346 w 7521752"/>
              <a:gd name="connsiteY17" fmla="*/ 1498138 h 2123930"/>
              <a:gd name="connsiteX18" fmla="*/ 5868226 w 7521752"/>
              <a:gd name="connsiteY18" fmla="*/ 1842113 h 2123930"/>
              <a:gd name="connsiteX19" fmla="*/ 6119562 w 7521752"/>
              <a:gd name="connsiteY19" fmla="*/ 1140934 h 2123930"/>
              <a:gd name="connsiteX20" fmla="*/ 6556093 w 7521752"/>
              <a:gd name="connsiteY20" fmla="*/ 1828883 h 2123930"/>
              <a:gd name="connsiteX21" fmla="*/ 7071993 w 7521752"/>
              <a:gd name="connsiteY21" fmla="*/ 386835 h 2123930"/>
              <a:gd name="connsiteX22" fmla="*/ 7521752 w 7521752"/>
              <a:gd name="connsiteY22" fmla="*/ 2040560 h 2123930"/>
              <a:gd name="connsiteX0" fmla="*/ 700858 w 7521752"/>
              <a:gd name="connsiteY0" fmla="*/ 1763959 h 2123930"/>
              <a:gd name="connsiteX1" fmla="*/ 1348666 w 7521752"/>
              <a:gd name="connsiteY1" fmla="*/ 1455202 h 2123930"/>
              <a:gd name="connsiteX2" fmla="*/ 2104184 w 7521752"/>
              <a:gd name="connsiteY2" fmla="*/ 1057455 h 2123930"/>
              <a:gd name="connsiteX3" fmla="*/ 2730470 w 7521752"/>
              <a:gd name="connsiteY3" fmla="*/ 657148 h 2123930"/>
              <a:gd name="connsiteX4" fmla="*/ 3314720 w 7521752"/>
              <a:gd name="connsiteY4" fmla="*/ 298029 h 2123930"/>
              <a:gd name="connsiteX5" fmla="*/ 407644 w 7521752"/>
              <a:gd name="connsiteY5" fmla="*/ 1932731 h 2123930"/>
              <a:gd name="connsiteX6" fmla="*/ 387747 w 7521752"/>
              <a:gd name="connsiteY6" fmla="*/ 2087791 h 2123930"/>
              <a:gd name="connsiteX7" fmla="*/ 3823066 w 7521752"/>
              <a:gd name="connsiteY7" fmla="*/ 1905145 h 2123930"/>
              <a:gd name="connsiteX8" fmla="*/ 4175015 w 7521752"/>
              <a:gd name="connsiteY8" fmla="*/ 1670126 h 2123930"/>
              <a:gd name="connsiteX9" fmla="*/ 4360210 w 7521752"/>
              <a:gd name="connsiteY9" fmla="*/ 1140934 h 2123930"/>
              <a:gd name="connsiteX10" fmla="*/ 4664459 w 7521752"/>
              <a:gd name="connsiteY10" fmla="*/ 942486 h 2123930"/>
              <a:gd name="connsiteX11" fmla="*/ 4796741 w 7521752"/>
              <a:gd name="connsiteY11" fmla="*/ 426524 h 2123930"/>
              <a:gd name="connsiteX12" fmla="*/ 4955480 w 7521752"/>
              <a:gd name="connsiteY12" fmla="*/ 3170 h 2123930"/>
              <a:gd name="connsiteX13" fmla="*/ 5167131 w 7521752"/>
              <a:gd name="connsiteY13" fmla="*/ 651431 h 2123930"/>
              <a:gd name="connsiteX14" fmla="*/ 5418467 w 7521752"/>
              <a:gd name="connsiteY14" fmla="*/ 161928 h 2123930"/>
              <a:gd name="connsiteX15" fmla="*/ 5471380 w 7521752"/>
              <a:gd name="connsiteY15" fmla="*/ 942486 h 2123930"/>
              <a:gd name="connsiteX16" fmla="*/ 5643346 w 7521752"/>
              <a:gd name="connsiteY16" fmla="*/ 1498138 h 2123930"/>
              <a:gd name="connsiteX17" fmla="*/ 5868226 w 7521752"/>
              <a:gd name="connsiteY17" fmla="*/ 1842113 h 2123930"/>
              <a:gd name="connsiteX18" fmla="*/ 6119562 w 7521752"/>
              <a:gd name="connsiteY18" fmla="*/ 1140934 h 2123930"/>
              <a:gd name="connsiteX19" fmla="*/ 6556093 w 7521752"/>
              <a:gd name="connsiteY19" fmla="*/ 1828883 h 2123930"/>
              <a:gd name="connsiteX20" fmla="*/ 7071993 w 7521752"/>
              <a:gd name="connsiteY20" fmla="*/ 386835 h 2123930"/>
              <a:gd name="connsiteX21" fmla="*/ 7521752 w 7521752"/>
              <a:gd name="connsiteY21" fmla="*/ 2040560 h 2123930"/>
              <a:gd name="connsiteX0" fmla="*/ 700858 w 7521752"/>
              <a:gd name="connsiteY0" fmla="*/ 1763959 h 2123930"/>
              <a:gd name="connsiteX1" fmla="*/ 1348666 w 7521752"/>
              <a:gd name="connsiteY1" fmla="*/ 1455202 h 2123930"/>
              <a:gd name="connsiteX2" fmla="*/ 2104184 w 7521752"/>
              <a:gd name="connsiteY2" fmla="*/ 1057455 h 2123930"/>
              <a:gd name="connsiteX3" fmla="*/ 2730470 w 7521752"/>
              <a:gd name="connsiteY3" fmla="*/ 657148 h 2123930"/>
              <a:gd name="connsiteX4" fmla="*/ 3314720 w 7521752"/>
              <a:gd name="connsiteY4" fmla="*/ 298029 h 2123930"/>
              <a:gd name="connsiteX5" fmla="*/ 407644 w 7521752"/>
              <a:gd name="connsiteY5" fmla="*/ 1932731 h 2123930"/>
              <a:gd name="connsiteX6" fmla="*/ 387747 w 7521752"/>
              <a:gd name="connsiteY6" fmla="*/ 2087791 h 2123930"/>
              <a:gd name="connsiteX7" fmla="*/ 3823066 w 7521752"/>
              <a:gd name="connsiteY7" fmla="*/ 1905145 h 2123930"/>
              <a:gd name="connsiteX8" fmla="*/ 4360210 w 7521752"/>
              <a:gd name="connsiteY8" fmla="*/ 1140934 h 2123930"/>
              <a:gd name="connsiteX9" fmla="*/ 4664459 w 7521752"/>
              <a:gd name="connsiteY9" fmla="*/ 942486 h 2123930"/>
              <a:gd name="connsiteX10" fmla="*/ 4796741 w 7521752"/>
              <a:gd name="connsiteY10" fmla="*/ 426524 h 2123930"/>
              <a:gd name="connsiteX11" fmla="*/ 4955480 w 7521752"/>
              <a:gd name="connsiteY11" fmla="*/ 3170 h 2123930"/>
              <a:gd name="connsiteX12" fmla="*/ 5167131 w 7521752"/>
              <a:gd name="connsiteY12" fmla="*/ 651431 h 2123930"/>
              <a:gd name="connsiteX13" fmla="*/ 5418467 w 7521752"/>
              <a:gd name="connsiteY13" fmla="*/ 161928 h 2123930"/>
              <a:gd name="connsiteX14" fmla="*/ 5471380 w 7521752"/>
              <a:gd name="connsiteY14" fmla="*/ 942486 h 2123930"/>
              <a:gd name="connsiteX15" fmla="*/ 5643346 w 7521752"/>
              <a:gd name="connsiteY15" fmla="*/ 1498138 h 2123930"/>
              <a:gd name="connsiteX16" fmla="*/ 5868226 w 7521752"/>
              <a:gd name="connsiteY16" fmla="*/ 1842113 h 2123930"/>
              <a:gd name="connsiteX17" fmla="*/ 6119562 w 7521752"/>
              <a:gd name="connsiteY17" fmla="*/ 1140934 h 2123930"/>
              <a:gd name="connsiteX18" fmla="*/ 6556093 w 7521752"/>
              <a:gd name="connsiteY18" fmla="*/ 1828883 h 2123930"/>
              <a:gd name="connsiteX19" fmla="*/ 7071993 w 7521752"/>
              <a:gd name="connsiteY19" fmla="*/ 386835 h 2123930"/>
              <a:gd name="connsiteX20" fmla="*/ 7521752 w 7521752"/>
              <a:gd name="connsiteY20" fmla="*/ 2040560 h 2123930"/>
              <a:gd name="connsiteX0" fmla="*/ 700858 w 7521752"/>
              <a:gd name="connsiteY0" fmla="*/ 1763959 h 2123930"/>
              <a:gd name="connsiteX1" fmla="*/ 1348666 w 7521752"/>
              <a:gd name="connsiteY1" fmla="*/ 1455202 h 2123930"/>
              <a:gd name="connsiteX2" fmla="*/ 2104184 w 7521752"/>
              <a:gd name="connsiteY2" fmla="*/ 1057455 h 2123930"/>
              <a:gd name="connsiteX3" fmla="*/ 2730470 w 7521752"/>
              <a:gd name="connsiteY3" fmla="*/ 657148 h 2123930"/>
              <a:gd name="connsiteX4" fmla="*/ 3314720 w 7521752"/>
              <a:gd name="connsiteY4" fmla="*/ 298029 h 2123930"/>
              <a:gd name="connsiteX5" fmla="*/ 407644 w 7521752"/>
              <a:gd name="connsiteY5" fmla="*/ 1932731 h 2123930"/>
              <a:gd name="connsiteX6" fmla="*/ 387747 w 7521752"/>
              <a:gd name="connsiteY6" fmla="*/ 2087791 h 2123930"/>
              <a:gd name="connsiteX7" fmla="*/ 3823066 w 7521752"/>
              <a:gd name="connsiteY7" fmla="*/ 1905145 h 2123930"/>
              <a:gd name="connsiteX8" fmla="*/ 4664459 w 7521752"/>
              <a:gd name="connsiteY8" fmla="*/ 942486 h 2123930"/>
              <a:gd name="connsiteX9" fmla="*/ 4796741 w 7521752"/>
              <a:gd name="connsiteY9" fmla="*/ 426524 h 2123930"/>
              <a:gd name="connsiteX10" fmla="*/ 4955480 w 7521752"/>
              <a:gd name="connsiteY10" fmla="*/ 3170 h 2123930"/>
              <a:gd name="connsiteX11" fmla="*/ 5167131 w 7521752"/>
              <a:gd name="connsiteY11" fmla="*/ 651431 h 2123930"/>
              <a:gd name="connsiteX12" fmla="*/ 5418467 w 7521752"/>
              <a:gd name="connsiteY12" fmla="*/ 161928 h 2123930"/>
              <a:gd name="connsiteX13" fmla="*/ 5471380 w 7521752"/>
              <a:gd name="connsiteY13" fmla="*/ 942486 h 2123930"/>
              <a:gd name="connsiteX14" fmla="*/ 5643346 w 7521752"/>
              <a:gd name="connsiteY14" fmla="*/ 1498138 h 2123930"/>
              <a:gd name="connsiteX15" fmla="*/ 5868226 w 7521752"/>
              <a:gd name="connsiteY15" fmla="*/ 1842113 h 2123930"/>
              <a:gd name="connsiteX16" fmla="*/ 6119562 w 7521752"/>
              <a:gd name="connsiteY16" fmla="*/ 1140934 h 2123930"/>
              <a:gd name="connsiteX17" fmla="*/ 6556093 w 7521752"/>
              <a:gd name="connsiteY17" fmla="*/ 1828883 h 2123930"/>
              <a:gd name="connsiteX18" fmla="*/ 7071993 w 7521752"/>
              <a:gd name="connsiteY18" fmla="*/ 386835 h 2123930"/>
              <a:gd name="connsiteX19" fmla="*/ 7521752 w 7521752"/>
              <a:gd name="connsiteY19" fmla="*/ 2040560 h 2123930"/>
              <a:gd name="connsiteX0" fmla="*/ 700858 w 7521752"/>
              <a:gd name="connsiteY0" fmla="*/ 1766609 h 2126580"/>
              <a:gd name="connsiteX1" fmla="*/ 1348666 w 7521752"/>
              <a:gd name="connsiteY1" fmla="*/ 1457852 h 2126580"/>
              <a:gd name="connsiteX2" fmla="*/ 2104184 w 7521752"/>
              <a:gd name="connsiteY2" fmla="*/ 1060105 h 2126580"/>
              <a:gd name="connsiteX3" fmla="*/ 2730470 w 7521752"/>
              <a:gd name="connsiteY3" fmla="*/ 659798 h 2126580"/>
              <a:gd name="connsiteX4" fmla="*/ 3314720 w 7521752"/>
              <a:gd name="connsiteY4" fmla="*/ 300679 h 2126580"/>
              <a:gd name="connsiteX5" fmla="*/ 407644 w 7521752"/>
              <a:gd name="connsiteY5" fmla="*/ 1935381 h 2126580"/>
              <a:gd name="connsiteX6" fmla="*/ 387747 w 7521752"/>
              <a:gd name="connsiteY6" fmla="*/ 2090441 h 2126580"/>
              <a:gd name="connsiteX7" fmla="*/ 3823066 w 7521752"/>
              <a:gd name="connsiteY7" fmla="*/ 1907795 h 2126580"/>
              <a:gd name="connsiteX8" fmla="*/ 4796741 w 7521752"/>
              <a:gd name="connsiteY8" fmla="*/ 429174 h 2126580"/>
              <a:gd name="connsiteX9" fmla="*/ 4955480 w 7521752"/>
              <a:gd name="connsiteY9" fmla="*/ 5820 h 2126580"/>
              <a:gd name="connsiteX10" fmla="*/ 5167131 w 7521752"/>
              <a:gd name="connsiteY10" fmla="*/ 654081 h 2126580"/>
              <a:gd name="connsiteX11" fmla="*/ 5418467 w 7521752"/>
              <a:gd name="connsiteY11" fmla="*/ 164578 h 2126580"/>
              <a:gd name="connsiteX12" fmla="*/ 5471380 w 7521752"/>
              <a:gd name="connsiteY12" fmla="*/ 945136 h 2126580"/>
              <a:gd name="connsiteX13" fmla="*/ 5643346 w 7521752"/>
              <a:gd name="connsiteY13" fmla="*/ 1500788 h 2126580"/>
              <a:gd name="connsiteX14" fmla="*/ 5868226 w 7521752"/>
              <a:gd name="connsiteY14" fmla="*/ 1844763 h 2126580"/>
              <a:gd name="connsiteX15" fmla="*/ 6119562 w 7521752"/>
              <a:gd name="connsiteY15" fmla="*/ 1143584 h 2126580"/>
              <a:gd name="connsiteX16" fmla="*/ 6556093 w 7521752"/>
              <a:gd name="connsiteY16" fmla="*/ 1831533 h 2126580"/>
              <a:gd name="connsiteX17" fmla="*/ 7071993 w 7521752"/>
              <a:gd name="connsiteY17" fmla="*/ 389485 h 2126580"/>
              <a:gd name="connsiteX18" fmla="*/ 7521752 w 7521752"/>
              <a:gd name="connsiteY18" fmla="*/ 2043210 h 2126580"/>
              <a:gd name="connsiteX0" fmla="*/ 700858 w 7521752"/>
              <a:gd name="connsiteY0" fmla="*/ 1794461 h 2155583"/>
              <a:gd name="connsiteX1" fmla="*/ 1348666 w 7521752"/>
              <a:gd name="connsiteY1" fmla="*/ 1485704 h 2155583"/>
              <a:gd name="connsiteX2" fmla="*/ 2104184 w 7521752"/>
              <a:gd name="connsiteY2" fmla="*/ 1087957 h 2155583"/>
              <a:gd name="connsiteX3" fmla="*/ 2730470 w 7521752"/>
              <a:gd name="connsiteY3" fmla="*/ 687650 h 2155583"/>
              <a:gd name="connsiteX4" fmla="*/ 3314720 w 7521752"/>
              <a:gd name="connsiteY4" fmla="*/ 328531 h 2155583"/>
              <a:gd name="connsiteX5" fmla="*/ 407644 w 7521752"/>
              <a:gd name="connsiteY5" fmla="*/ 1963233 h 2155583"/>
              <a:gd name="connsiteX6" fmla="*/ 387747 w 7521752"/>
              <a:gd name="connsiteY6" fmla="*/ 2118293 h 2155583"/>
              <a:gd name="connsiteX7" fmla="*/ 3823066 w 7521752"/>
              <a:gd name="connsiteY7" fmla="*/ 1935647 h 2155583"/>
              <a:gd name="connsiteX8" fmla="*/ 4955480 w 7521752"/>
              <a:gd name="connsiteY8" fmla="*/ 33672 h 2155583"/>
              <a:gd name="connsiteX9" fmla="*/ 5167131 w 7521752"/>
              <a:gd name="connsiteY9" fmla="*/ 681933 h 2155583"/>
              <a:gd name="connsiteX10" fmla="*/ 5418467 w 7521752"/>
              <a:gd name="connsiteY10" fmla="*/ 192430 h 2155583"/>
              <a:gd name="connsiteX11" fmla="*/ 5471380 w 7521752"/>
              <a:gd name="connsiteY11" fmla="*/ 972988 h 2155583"/>
              <a:gd name="connsiteX12" fmla="*/ 5643346 w 7521752"/>
              <a:gd name="connsiteY12" fmla="*/ 1528640 h 2155583"/>
              <a:gd name="connsiteX13" fmla="*/ 5868226 w 7521752"/>
              <a:gd name="connsiteY13" fmla="*/ 1872615 h 2155583"/>
              <a:gd name="connsiteX14" fmla="*/ 6119562 w 7521752"/>
              <a:gd name="connsiteY14" fmla="*/ 1171436 h 2155583"/>
              <a:gd name="connsiteX15" fmla="*/ 6556093 w 7521752"/>
              <a:gd name="connsiteY15" fmla="*/ 1859385 h 2155583"/>
              <a:gd name="connsiteX16" fmla="*/ 7071993 w 7521752"/>
              <a:gd name="connsiteY16" fmla="*/ 417337 h 2155583"/>
              <a:gd name="connsiteX17" fmla="*/ 7521752 w 7521752"/>
              <a:gd name="connsiteY17" fmla="*/ 2071062 h 2155583"/>
              <a:gd name="connsiteX0" fmla="*/ 700858 w 7521752"/>
              <a:gd name="connsiteY0" fmla="*/ 1608141 h 1968112"/>
              <a:gd name="connsiteX1" fmla="*/ 1348666 w 7521752"/>
              <a:gd name="connsiteY1" fmla="*/ 1299384 h 1968112"/>
              <a:gd name="connsiteX2" fmla="*/ 2104184 w 7521752"/>
              <a:gd name="connsiteY2" fmla="*/ 901637 h 1968112"/>
              <a:gd name="connsiteX3" fmla="*/ 2730470 w 7521752"/>
              <a:gd name="connsiteY3" fmla="*/ 501330 h 1968112"/>
              <a:gd name="connsiteX4" fmla="*/ 3314720 w 7521752"/>
              <a:gd name="connsiteY4" fmla="*/ 142211 h 1968112"/>
              <a:gd name="connsiteX5" fmla="*/ 407644 w 7521752"/>
              <a:gd name="connsiteY5" fmla="*/ 1776913 h 1968112"/>
              <a:gd name="connsiteX6" fmla="*/ 387747 w 7521752"/>
              <a:gd name="connsiteY6" fmla="*/ 1931973 h 1968112"/>
              <a:gd name="connsiteX7" fmla="*/ 3823066 w 7521752"/>
              <a:gd name="connsiteY7" fmla="*/ 1749327 h 1968112"/>
              <a:gd name="connsiteX8" fmla="*/ 5167131 w 7521752"/>
              <a:gd name="connsiteY8" fmla="*/ 495613 h 1968112"/>
              <a:gd name="connsiteX9" fmla="*/ 5418467 w 7521752"/>
              <a:gd name="connsiteY9" fmla="*/ 6110 h 1968112"/>
              <a:gd name="connsiteX10" fmla="*/ 5471380 w 7521752"/>
              <a:gd name="connsiteY10" fmla="*/ 786668 h 1968112"/>
              <a:gd name="connsiteX11" fmla="*/ 5643346 w 7521752"/>
              <a:gd name="connsiteY11" fmla="*/ 1342320 h 1968112"/>
              <a:gd name="connsiteX12" fmla="*/ 5868226 w 7521752"/>
              <a:gd name="connsiteY12" fmla="*/ 1686295 h 1968112"/>
              <a:gd name="connsiteX13" fmla="*/ 6119562 w 7521752"/>
              <a:gd name="connsiteY13" fmla="*/ 985116 h 1968112"/>
              <a:gd name="connsiteX14" fmla="*/ 6556093 w 7521752"/>
              <a:gd name="connsiteY14" fmla="*/ 1673065 h 1968112"/>
              <a:gd name="connsiteX15" fmla="*/ 7071993 w 7521752"/>
              <a:gd name="connsiteY15" fmla="*/ 231017 h 1968112"/>
              <a:gd name="connsiteX16" fmla="*/ 7521752 w 7521752"/>
              <a:gd name="connsiteY16" fmla="*/ 1884742 h 1968112"/>
              <a:gd name="connsiteX0" fmla="*/ 700858 w 7521752"/>
              <a:gd name="connsiteY0" fmla="*/ 1625178 h 1985149"/>
              <a:gd name="connsiteX1" fmla="*/ 1348666 w 7521752"/>
              <a:gd name="connsiteY1" fmla="*/ 1316421 h 1985149"/>
              <a:gd name="connsiteX2" fmla="*/ 2104184 w 7521752"/>
              <a:gd name="connsiteY2" fmla="*/ 918674 h 1985149"/>
              <a:gd name="connsiteX3" fmla="*/ 2730470 w 7521752"/>
              <a:gd name="connsiteY3" fmla="*/ 518367 h 1985149"/>
              <a:gd name="connsiteX4" fmla="*/ 3314720 w 7521752"/>
              <a:gd name="connsiteY4" fmla="*/ 159248 h 1985149"/>
              <a:gd name="connsiteX5" fmla="*/ 407644 w 7521752"/>
              <a:gd name="connsiteY5" fmla="*/ 1793950 h 1985149"/>
              <a:gd name="connsiteX6" fmla="*/ 387747 w 7521752"/>
              <a:gd name="connsiteY6" fmla="*/ 1949010 h 1985149"/>
              <a:gd name="connsiteX7" fmla="*/ 3823066 w 7521752"/>
              <a:gd name="connsiteY7" fmla="*/ 1766364 h 1985149"/>
              <a:gd name="connsiteX8" fmla="*/ 5418467 w 7521752"/>
              <a:gd name="connsiteY8" fmla="*/ 23147 h 1985149"/>
              <a:gd name="connsiteX9" fmla="*/ 5471380 w 7521752"/>
              <a:gd name="connsiteY9" fmla="*/ 803705 h 1985149"/>
              <a:gd name="connsiteX10" fmla="*/ 5643346 w 7521752"/>
              <a:gd name="connsiteY10" fmla="*/ 1359357 h 1985149"/>
              <a:gd name="connsiteX11" fmla="*/ 5868226 w 7521752"/>
              <a:gd name="connsiteY11" fmla="*/ 1703332 h 1985149"/>
              <a:gd name="connsiteX12" fmla="*/ 6119562 w 7521752"/>
              <a:gd name="connsiteY12" fmla="*/ 1002153 h 1985149"/>
              <a:gd name="connsiteX13" fmla="*/ 6556093 w 7521752"/>
              <a:gd name="connsiteY13" fmla="*/ 1690102 h 1985149"/>
              <a:gd name="connsiteX14" fmla="*/ 7071993 w 7521752"/>
              <a:gd name="connsiteY14" fmla="*/ 248054 h 1985149"/>
              <a:gd name="connsiteX15" fmla="*/ 7521752 w 7521752"/>
              <a:gd name="connsiteY15" fmla="*/ 1901779 h 1985149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5471380 w 7521752"/>
              <a:gd name="connsiteY8" fmla="*/ 701108 h 1882552"/>
              <a:gd name="connsiteX9" fmla="*/ 5643346 w 7521752"/>
              <a:gd name="connsiteY9" fmla="*/ 1256760 h 1882552"/>
              <a:gd name="connsiteX10" fmla="*/ 5868226 w 7521752"/>
              <a:gd name="connsiteY10" fmla="*/ 1600735 h 1882552"/>
              <a:gd name="connsiteX11" fmla="*/ 6119562 w 7521752"/>
              <a:gd name="connsiteY11" fmla="*/ 899556 h 1882552"/>
              <a:gd name="connsiteX12" fmla="*/ 6556093 w 7521752"/>
              <a:gd name="connsiteY12" fmla="*/ 1587505 h 1882552"/>
              <a:gd name="connsiteX13" fmla="*/ 7071993 w 7521752"/>
              <a:gd name="connsiteY13" fmla="*/ 145457 h 1882552"/>
              <a:gd name="connsiteX14" fmla="*/ 7521752 w 7521752"/>
              <a:gd name="connsiteY14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5643346 w 7521752"/>
              <a:gd name="connsiteY8" fmla="*/ 1256760 h 1882552"/>
              <a:gd name="connsiteX9" fmla="*/ 5868226 w 7521752"/>
              <a:gd name="connsiteY9" fmla="*/ 1600735 h 1882552"/>
              <a:gd name="connsiteX10" fmla="*/ 6119562 w 7521752"/>
              <a:gd name="connsiteY10" fmla="*/ 899556 h 1882552"/>
              <a:gd name="connsiteX11" fmla="*/ 6556093 w 7521752"/>
              <a:gd name="connsiteY11" fmla="*/ 1587505 h 1882552"/>
              <a:gd name="connsiteX12" fmla="*/ 7071993 w 7521752"/>
              <a:gd name="connsiteY12" fmla="*/ 145457 h 1882552"/>
              <a:gd name="connsiteX13" fmla="*/ 7521752 w 7521752"/>
              <a:gd name="connsiteY13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5868226 w 7521752"/>
              <a:gd name="connsiteY8" fmla="*/ 1600735 h 1882552"/>
              <a:gd name="connsiteX9" fmla="*/ 6119562 w 7521752"/>
              <a:gd name="connsiteY9" fmla="*/ 899556 h 1882552"/>
              <a:gd name="connsiteX10" fmla="*/ 6556093 w 7521752"/>
              <a:gd name="connsiteY10" fmla="*/ 1587505 h 1882552"/>
              <a:gd name="connsiteX11" fmla="*/ 7071993 w 7521752"/>
              <a:gd name="connsiteY11" fmla="*/ 145457 h 1882552"/>
              <a:gd name="connsiteX12" fmla="*/ 7521752 w 7521752"/>
              <a:gd name="connsiteY12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6119562 w 7521752"/>
              <a:gd name="connsiteY8" fmla="*/ 899556 h 1882552"/>
              <a:gd name="connsiteX9" fmla="*/ 6556093 w 7521752"/>
              <a:gd name="connsiteY9" fmla="*/ 1587505 h 1882552"/>
              <a:gd name="connsiteX10" fmla="*/ 7071993 w 7521752"/>
              <a:gd name="connsiteY10" fmla="*/ 145457 h 1882552"/>
              <a:gd name="connsiteX11" fmla="*/ 7521752 w 7521752"/>
              <a:gd name="connsiteY11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6556093 w 7521752"/>
              <a:gd name="connsiteY8" fmla="*/ 1587505 h 1882552"/>
              <a:gd name="connsiteX9" fmla="*/ 7071993 w 7521752"/>
              <a:gd name="connsiteY9" fmla="*/ 145457 h 1882552"/>
              <a:gd name="connsiteX10" fmla="*/ 7521752 w 7521752"/>
              <a:gd name="connsiteY10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7071993 w 7521752"/>
              <a:gd name="connsiteY8" fmla="*/ 145457 h 1882552"/>
              <a:gd name="connsiteX9" fmla="*/ 7521752 w 7521752"/>
              <a:gd name="connsiteY9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7521752 w 7521752"/>
              <a:gd name="connsiteY8" fmla="*/ 1799182 h 1882552"/>
              <a:gd name="connsiteX0" fmla="*/ 700858 w 3823066"/>
              <a:gd name="connsiteY0" fmla="*/ 1522581 h 1882552"/>
              <a:gd name="connsiteX1" fmla="*/ 1348666 w 3823066"/>
              <a:gd name="connsiteY1" fmla="*/ 1213824 h 1882552"/>
              <a:gd name="connsiteX2" fmla="*/ 2104184 w 3823066"/>
              <a:gd name="connsiteY2" fmla="*/ 816077 h 1882552"/>
              <a:gd name="connsiteX3" fmla="*/ 2730470 w 3823066"/>
              <a:gd name="connsiteY3" fmla="*/ 415770 h 1882552"/>
              <a:gd name="connsiteX4" fmla="*/ 3314720 w 3823066"/>
              <a:gd name="connsiteY4" fmla="*/ 56651 h 1882552"/>
              <a:gd name="connsiteX5" fmla="*/ 407644 w 3823066"/>
              <a:gd name="connsiteY5" fmla="*/ 1691353 h 1882552"/>
              <a:gd name="connsiteX6" fmla="*/ 387747 w 3823066"/>
              <a:gd name="connsiteY6" fmla="*/ 1846413 h 1882552"/>
              <a:gd name="connsiteX7" fmla="*/ 3823066 w 3823066"/>
              <a:gd name="connsiteY7" fmla="*/ 1663767 h 1882552"/>
              <a:gd name="connsiteX0" fmla="*/ 667044 w 3388213"/>
              <a:gd name="connsiteY0" fmla="*/ 1522581 h 1870212"/>
              <a:gd name="connsiteX1" fmla="*/ 1314852 w 3388213"/>
              <a:gd name="connsiteY1" fmla="*/ 1213824 h 1870212"/>
              <a:gd name="connsiteX2" fmla="*/ 2070370 w 3388213"/>
              <a:gd name="connsiteY2" fmla="*/ 816077 h 1870212"/>
              <a:gd name="connsiteX3" fmla="*/ 2696656 w 3388213"/>
              <a:gd name="connsiteY3" fmla="*/ 415770 h 1870212"/>
              <a:gd name="connsiteX4" fmla="*/ 3280906 w 3388213"/>
              <a:gd name="connsiteY4" fmla="*/ 56651 h 1870212"/>
              <a:gd name="connsiteX5" fmla="*/ 373830 w 3388213"/>
              <a:gd name="connsiteY5" fmla="*/ 1691353 h 1870212"/>
              <a:gd name="connsiteX6" fmla="*/ 353933 w 3388213"/>
              <a:gd name="connsiteY6" fmla="*/ 1846413 h 1870212"/>
              <a:gd name="connsiteX7" fmla="*/ 3267141 w 3388213"/>
              <a:gd name="connsiteY7" fmla="*/ 1861323 h 1870212"/>
              <a:gd name="connsiteX0" fmla="*/ 316957 w 3655473"/>
              <a:gd name="connsiteY0" fmla="*/ 1504788 h 1869710"/>
              <a:gd name="connsiteX1" fmla="*/ 964765 w 3655473"/>
              <a:gd name="connsiteY1" fmla="*/ 1196031 h 1869710"/>
              <a:gd name="connsiteX2" fmla="*/ 1720283 w 3655473"/>
              <a:gd name="connsiteY2" fmla="*/ 798284 h 1869710"/>
              <a:gd name="connsiteX3" fmla="*/ 2346569 w 3655473"/>
              <a:gd name="connsiteY3" fmla="*/ 397977 h 1869710"/>
              <a:gd name="connsiteX4" fmla="*/ 2930819 w 3655473"/>
              <a:gd name="connsiteY4" fmla="*/ 38858 h 1869710"/>
              <a:gd name="connsiteX5" fmla="*/ 3509187 w 3655473"/>
              <a:gd name="connsiteY5" fmla="*/ 1377226 h 1869710"/>
              <a:gd name="connsiteX6" fmla="*/ 3846 w 3655473"/>
              <a:gd name="connsiteY6" fmla="*/ 1828620 h 1869710"/>
              <a:gd name="connsiteX7" fmla="*/ 2917054 w 3655473"/>
              <a:gd name="connsiteY7" fmla="*/ 1843530 h 1869710"/>
              <a:gd name="connsiteX0" fmla="*/ 964208 w 4302724"/>
              <a:gd name="connsiteY0" fmla="*/ 1504788 h 1835571"/>
              <a:gd name="connsiteX1" fmla="*/ 1612016 w 4302724"/>
              <a:gd name="connsiteY1" fmla="*/ 1196031 h 1835571"/>
              <a:gd name="connsiteX2" fmla="*/ 2367534 w 4302724"/>
              <a:gd name="connsiteY2" fmla="*/ 798284 h 1835571"/>
              <a:gd name="connsiteX3" fmla="*/ 2993820 w 4302724"/>
              <a:gd name="connsiteY3" fmla="*/ 397977 h 1835571"/>
              <a:gd name="connsiteX4" fmla="*/ 3578070 w 4302724"/>
              <a:gd name="connsiteY4" fmla="*/ 38858 h 1835571"/>
              <a:gd name="connsiteX5" fmla="*/ 4156438 w 4302724"/>
              <a:gd name="connsiteY5" fmla="*/ 1377226 h 1835571"/>
              <a:gd name="connsiteX6" fmla="*/ 651097 w 4302724"/>
              <a:gd name="connsiteY6" fmla="*/ 1828620 h 1835571"/>
              <a:gd name="connsiteX7" fmla="*/ 699749 w 4302724"/>
              <a:gd name="connsiteY7" fmla="*/ 1660086 h 1835571"/>
              <a:gd name="connsiteX0" fmla="*/ 931385 w 3744636"/>
              <a:gd name="connsiteY0" fmla="*/ 1532318 h 1995313"/>
              <a:gd name="connsiteX1" fmla="*/ 1579193 w 3744636"/>
              <a:gd name="connsiteY1" fmla="*/ 1223561 h 1995313"/>
              <a:gd name="connsiteX2" fmla="*/ 2334711 w 3744636"/>
              <a:gd name="connsiteY2" fmla="*/ 825814 h 1995313"/>
              <a:gd name="connsiteX3" fmla="*/ 2960997 w 3744636"/>
              <a:gd name="connsiteY3" fmla="*/ 425507 h 1995313"/>
              <a:gd name="connsiteX4" fmla="*/ 3545247 w 3744636"/>
              <a:gd name="connsiteY4" fmla="*/ 66388 h 1995313"/>
              <a:gd name="connsiteX5" fmla="*/ 3488615 w 3744636"/>
              <a:gd name="connsiteY5" fmla="*/ 1856312 h 1995313"/>
              <a:gd name="connsiteX6" fmla="*/ 618274 w 3744636"/>
              <a:gd name="connsiteY6" fmla="*/ 1856150 h 1995313"/>
              <a:gd name="connsiteX7" fmla="*/ 666926 w 3744636"/>
              <a:gd name="connsiteY7" fmla="*/ 1687616 h 1995313"/>
              <a:gd name="connsiteX0" fmla="*/ 910818 w 3719994"/>
              <a:gd name="connsiteY0" fmla="*/ 1532318 h 1990412"/>
              <a:gd name="connsiteX1" fmla="*/ 1558626 w 3719994"/>
              <a:gd name="connsiteY1" fmla="*/ 1223561 h 1990412"/>
              <a:gd name="connsiteX2" fmla="*/ 2314144 w 3719994"/>
              <a:gd name="connsiteY2" fmla="*/ 825814 h 1990412"/>
              <a:gd name="connsiteX3" fmla="*/ 2940430 w 3719994"/>
              <a:gd name="connsiteY3" fmla="*/ 425507 h 1990412"/>
              <a:gd name="connsiteX4" fmla="*/ 3524680 w 3719994"/>
              <a:gd name="connsiteY4" fmla="*/ 66388 h 1990412"/>
              <a:gd name="connsiteX5" fmla="*/ 3468048 w 3719994"/>
              <a:gd name="connsiteY5" fmla="*/ 1856312 h 1990412"/>
              <a:gd name="connsiteX6" fmla="*/ 654151 w 3719994"/>
              <a:gd name="connsiteY6" fmla="*/ 1842039 h 1990412"/>
              <a:gd name="connsiteX7" fmla="*/ 646359 w 3719994"/>
              <a:gd name="connsiteY7" fmla="*/ 1687616 h 1990412"/>
              <a:gd name="connsiteX0" fmla="*/ 791912 w 3601088"/>
              <a:gd name="connsiteY0" fmla="*/ 1532318 h 2108950"/>
              <a:gd name="connsiteX1" fmla="*/ 1439720 w 3601088"/>
              <a:gd name="connsiteY1" fmla="*/ 1223561 h 2108950"/>
              <a:gd name="connsiteX2" fmla="*/ 2195238 w 3601088"/>
              <a:gd name="connsiteY2" fmla="*/ 825814 h 2108950"/>
              <a:gd name="connsiteX3" fmla="*/ 2821524 w 3601088"/>
              <a:gd name="connsiteY3" fmla="*/ 425507 h 2108950"/>
              <a:gd name="connsiteX4" fmla="*/ 3405774 w 3601088"/>
              <a:gd name="connsiteY4" fmla="*/ 66388 h 2108950"/>
              <a:gd name="connsiteX5" fmla="*/ 3349142 w 3601088"/>
              <a:gd name="connsiteY5" fmla="*/ 1856312 h 2108950"/>
              <a:gd name="connsiteX6" fmla="*/ 535245 w 3601088"/>
              <a:gd name="connsiteY6" fmla="*/ 1842039 h 2108950"/>
              <a:gd name="connsiteX7" fmla="*/ 527453 w 3601088"/>
              <a:gd name="connsiteY7" fmla="*/ 1687616 h 2108950"/>
              <a:gd name="connsiteX0" fmla="*/ 271498 w 3080674"/>
              <a:gd name="connsiteY0" fmla="*/ 1532318 h 2108950"/>
              <a:gd name="connsiteX1" fmla="*/ 919306 w 3080674"/>
              <a:gd name="connsiteY1" fmla="*/ 1223561 h 2108950"/>
              <a:gd name="connsiteX2" fmla="*/ 1674824 w 3080674"/>
              <a:gd name="connsiteY2" fmla="*/ 825814 h 2108950"/>
              <a:gd name="connsiteX3" fmla="*/ 2301110 w 3080674"/>
              <a:gd name="connsiteY3" fmla="*/ 425507 h 2108950"/>
              <a:gd name="connsiteX4" fmla="*/ 2885360 w 3080674"/>
              <a:gd name="connsiteY4" fmla="*/ 66388 h 2108950"/>
              <a:gd name="connsiteX5" fmla="*/ 2828728 w 3080674"/>
              <a:gd name="connsiteY5" fmla="*/ 1856312 h 2108950"/>
              <a:gd name="connsiteX6" fmla="*/ 14831 w 3080674"/>
              <a:gd name="connsiteY6" fmla="*/ 1842039 h 2108950"/>
              <a:gd name="connsiteX7" fmla="*/ 7039 w 3080674"/>
              <a:gd name="connsiteY7" fmla="*/ 1687616 h 2108950"/>
              <a:gd name="connsiteX0" fmla="*/ 264459 w 3073635"/>
              <a:gd name="connsiteY0" fmla="*/ 1532318 h 2108950"/>
              <a:gd name="connsiteX1" fmla="*/ 912267 w 3073635"/>
              <a:gd name="connsiteY1" fmla="*/ 1223561 h 2108950"/>
              <a:gd name="connsiteX2" fmla="*/ 1667785 w 3073635"/>
              <a:gd name="connsiteY2" fmla="*/ 825814 h 2108950"/>
              <a:gd name="connsiteX3" fmla="*/ 2294071 w 3073635"/>
              <a:gd name="connsiteY3" fmla="*/ 425507 h 2108950"/>
              <a:gd name="connsiteX4" fmla="*/ 2878321 w 3073635"/>
              <a:gd name="connsiteY4" fmla="*/ 66388 h 2108950"/>
              <a:gd name="connsiteX5" fmla="*/ 2821689 w 3073635"/>
              <a:gd name="connsiteY5" fmla="*/ 1856312 h 2108950"/>
              <a:gd name="connsiteX6" fmla="*/ 7792 w 3073635"/>
              <a:gd name="connsiteY6" fmla="*/ 1842039 h 2108950"/>
              <a:gd name="connsiteX7" fmla="*/ 0 w 3073635"/>
              <a:gd name="connsiteY7" fmla="*/ 1687616 h 2108950"/>
              <a:gd name="connsiteX0" fmla="*/ 1294570 w 4103746"/>
              <a:gd name="connsiteY0" fmla="*/ 1532318 h 2082727"/>
              <a:gd name="connsiteX1" fmla="*/ 1942378 w 4103746"/>
              <a:gd name="connsiteY1" fmla="*/ 1223561 h 2082727"/>
              <a:gd name="connsiteX2" fmla="*/ 2697896 w 4103746"/>
              <a:gd name="connsiteY2" fmla="*/ 825814 h 2082727"/>
              <a:gd name="connsiteX3" fmla="*/ 3324182 w 4103746"/>
              <a:gd name="connsiteY3" fmla="*/ 425507 h 2082727"/>
              <a:gd name="connsiteX4" fmla="*/ 3908432 w 4103746"/>
              <a:gd name="connsiteY4" fmla="*/ 66388 h 2082727"/>
              <a:gd name="connsiteX5" fmla="*/ 3851800 w 4103746"/>
              <a:gd name="connsiteY5" fmla="*/ 1856312 h 2082727"/>
              <a:gd name="connsiteX6" fmla="*/ 1037903 w 4103746"/>
              <a:gd name="connsiteY6" fmla="*/ 1842039 h 2082727"/>
              <a:gd name="connsiteX7" fmla="*/ 0 w 4103746"/>
              <a:gd name="connsiteY7" fmla="*/ 2082727 h 2082727"/>
              <a:gd name="connsiteX0" fmla="*/ 1294570 w 4103746"/>
              <a:gd name="connsiteY0" fmla="*/ 1532318 h 2082727"/>
              <a:gd name="connsiteX1" fmla="*/ 1942378 w 4103746"/>
              <a:gd name="connsiteY1" fmla="*/ 1223561 h 2082727"/>
              <a:gd name="connsiteX2" fmla="*/ 2697896 w 4103746"/>
              <a:gd name="connsiteY2" fmla="*/ 825814 h 2082727"/>
              <a:gd name="connsiteX3" fmla="*/ 3324182 w 4103746"/>
              <a:gd name="connsiteY3" fmla="*/ 425507 h 2082727"/>
              <a:gd name="connsiteX4" fmla="*/ 3908432 w 4103746"/>
              <a:gd name="connsiteY4" fmla="*/ 66388 h 2082727"/>
              <a:gd name="connsiteX5" fmla="*/ 3851800 w 4103746"/>
              <a:gd name="connsiteY5" fmla="*/ 1856312 h 2082727"/>
              <a:gd name="connsiteX6" fmla="*/ 1037903 w 4103746"/>
              <a:gd name="connsiteY6" fmla="*/ 1842039 h 2082727"/>
              <a:gd name="connsiteX7" fmla="*/ 237662 w 4103746"/>
              <a:gd name="connsiteY7" fmla="*/ 1457295 h 2082727"/>
              <a:gd name="connsiteX8" fmla="*/ 0 w 4103746"/>
              <a:gd name="connsiteY8" fmla="*/ 2082727 h 2082727"/>
              <a:gd name="connsiteX0" fmla="*/ 1294570 w 4103746"/>
              <a:gd name="connsiteY0" fmla="*/ 1532318 h 2082727"/>
              <a:gd name="connsiteX1" fmla="*/ 1942378 w 4103746"/>
              <a:gd name="connsiteY1" fmla="*/ 1223561 h 2082727"/>
              <a:gd name="connsiteX2" fmla="*/ 2697896 w 4103746"/>
              <a:gd name="connsiteY2" fmla="*/ 825814 h 2082727"/>
              <a:gd name="connsiteX3" fmla="*/ 3324182 w 4103746"/>
              <a:gd name="connsiteY3" fmla="*/ 425507 h 2082727"/>
              <a:gd name="connsiteX4" fmla="*/ 3908432 w 4103746"/>
              <a:gd name="connsiteY4" fmla="*/ 66388 h 2082727"/>
              <a:gd name="connsiteX5" fmla="*/ 3851800 w 4103746"/>
              <a:gd name="connsiteY5" fmla="*/ 1856312 h 2082727"/>
              <a:gd name="connsiteX6" fmla="*/ 1037903 w 4103746"/>
              <a:gd name="connsiteY6" fmla="*/ 1842039 h 2082727"/>
              <a:gd name="connsiteX7" fmla="*/ 1013773 w 4103746"/>
              <a:gd name="connsiteY7" fmla="*/ 1654850 h 2082727"/>
              <a:gd name="connsiteX8" fmla="*/ 0 w 4103746"/>
              <a:gd name="connsiteY8" fmla="*/ 2082727 h 2082727"/>
              <a:gd name="connsiteX0" fmla="*/ 438048 w 3247224"/>
              <a:gd name="connsiteY0" fmla="*/ 1532318 h 1991662"/>
              <a:gd name="connsiteX1" fmla="*/ 1085856 w 3247224"/>
              <a:gd name="connsiteY1" fmla="*/ 1223561 h 1991662"/>
              <a:gd name="connsiteX2" fmla="*/ 1841374 w 3247224"/>
              <a:gd name="connsiteY2" fmla="*/ 825814 h 1991662"/>
              <a:gd name="connsiteX3" fmla="*/ 2467660 w 3247224"/>
              <a:gd name="connsiteY3" fmla="*/ 425507 h 1991662"/>
              <a:gd name="connsiteX4" fmla="*/ 3051910 w 3247224"/>
              <a:gd name="connsiteY4" fmla="*/ 66388 h 1991662"/>
              <a:gd name="connsiteX5" fmla="*/ 2995278 w 3247224"/>
              <a:gd name="connsiteY5" fmla="*/ 1856312 h 1991662"/>
              <a:gd name="connsiteX6" fmla="*/ 181381 w 3247224"/>
              <a:gd name="connsiteY6" fmla="*/ 1842039 h 1991662"/>
              <a:gd name="connsiteX7" fmla="*/ 157251 w 3247224"/>
              <a:gd name="connsiteY7" fmla="*/ 1654850 h 1991662"/>
              <a:gd name="connsiteX8" fmla="*/ 413478 w 3247224"/>
              <a:gd name="connsiteY8" fmla="*/ 1602949 h 1991662"/>
              <a:gd name="connsiteX0" fmla="*/ 438048 w 3247224"/>
              <a:gd name="connsiteY0" fmla="*/ 1532318 h 1991662"/>
              <a:gd name="connsiteX1" fmla="*/ 1085856 w 3247224"/>
              <a:gd name="connsiteY1" fmla="*/ 1223561 h 1991662"/>
              <a:gd name="connsiteX2" fmla="*/ 1841374 w 3247224"/>
              <a:gd name="connsiteY2" fmla="*/ 825814 h 1991662"/>
              <a:gd name="connsiteX3" fmla="*/ 2467660 w 3247224"/>
              <a:gd name="connsiteY3" fmla="*/ 425507 h 1991662"/>
              <a:gd name="connsiteX4" fmla="*/ 3051910 w 3247224"/>
              <a:gd name="connsiteY4" fmla="*/ 66388 h 1991662"/>
              <a:gd name="connsiteX5" fmla="*/ 2995278 w 3247224"/>
              <a:gd name="connsiteY5" fmla="*/ 1856312 h 1991662"/>
              <a:gd name="connsiteX6" fmla="*/ 181381 w 3247224"/>
              <a:gd name="connsiteY6" fmla="*/ 1842039 h 1991662"/>
              <a:gd name="connsiteX7" fmla="*/ 157251 w 3247224"/>
              <a:gd name="connsiteY7" fmla="*/ 1654850 h 1991662"/>
              <a:gd name="connsiteX8" fmla="*/ 427589 w 3247224"/>
              <a:gd name="connsiteY8" fmla="*/ 1588838 h 1991662"/>
              <a:gd name="connsiteX0" fmla="*/ 438048 w 3247224"/>
              <a:gd name="connsiteY0" fmla="*/ 1532318 h 1991662"/>
              <a:gd name="connsiteX1" fmla="*/ 1085856 w 3247224"/>
              <a:gd name="connsiteY1" fmla="*/ 1223561 h 1991662"/>
              <a:gd name="connsiteX2" fmla="*/ 1841374 w 3247224"/>
              <a:gd name="connsiteY2" fmla="*/ 825814 h 1991662"/>
              <a:gd name="connsiteX3" fmla="*/ 2467660 w 3247224"/>
              <a:gd name="connsiteY3" fmla="*/ 425507 h 1991662"/>
              <a:gd name="connsiteX4" fmla="*/ 3051910 w 3247224"/>
              <a:gd name="connsiteY4" fmla="*/ 66388 h 1991662"/>
              <a:gd name="connsiteX5" fmla="*/ 2995278 w 3247224"/>
              <a:gd name="connsiteY5" fmla="*/ 1856312 h 1991662"/>
              <a:gd name="connsiteX6" fmla="*/ 181381 w 3247224"/>
              <a:gd name="connsiteY6" fmla="*/ 1842039 h 1991662"/>
              <a:gd name="connsiteX7" fmla="*/ 157251 w 3247224"/>
              <a:gd name="connsiteY7" fmla="*/ 1654850 h 1991662"/>
              <a:gd name="connsiteX8" fmla="*/ 427589 w 3247224"/>
              <a:gd name="connsiteY8" fmla="*/ 1588838 h 1991662"/>
              <a:gd name="connsiteX0" fmla="*/ 309354 w 3118530"/>
              <a:gd name="connsiteY0" fmla="*/ 1532318 h 2128096"/>
              <a:gd name="connsiteX1" fmla="*/ 957162 w 3118530"/>
              <a:gd name="connsiteY1" fmla="*/ 1223561 h 2128096"/>
              <a:gd name="connsiteX2" fmla="*/ 1712680 w 3118530"/>
              <a:gd name="connsiteY2" fmla="*/ 825814 h 2128096"/>
              <a:gd name="connsiteX3" fmla="*/ 2338966 w 3118530"/>
              <a:gd name="connsiteY3" fmla="*/ 425507 h 2128096"/>
              <a:gd name="connsiteX4" fmla="*/ 2923216 w 3118530"/>
              <a:gd name="connsiteY4" fmla="*/ 66388 h 2128096"/>
              <a:gd name="connsiteX5" fmla="*/ 2866584 w 3118530"/>
              <a:gd name="connsiteY5" fmla="*/ 1856312 h 2128096"/>
              <a:gd name="connsiteX6" fmla="*/ 52687 w 3118530"/>
              <a:gd name="connsiteY6" fmla="*/ 1842039 h 2128096"/>
              <a:gd name="connsiteX7" fmla="*/ 28557 w 3118530"/>
              <a:gd name="connsiteY7" fmla="*/ 1654850 h 2128096"/>
              <a:gd name="connsiteX8" fmla="*/ 298895 w 3118530"/>
              <a:gd name="connsiteY8" fmla="*/ 1588838 h 2128096"/>
              <a:gd name="connsiteX0" fmla="*/ 309028 w 3118204"/>
              <a:gd name="connsiteY0" fmla="*/ 1532318 h 2128096"/>
              <a:gd name="connsiteX1" fmla="*/ 956836 w 3118204"/>
              <a:gd name="connsiteY1" fmla="*/ 1223561 h 2128096"/>
              <a:gd name="connsiteX2" fmla="*/ 1712354 w 3118204"/>
              <a:gd name="connsiteY2" fmla="*/ 825814 h 2128096"/>
              <a:gd name="connsiteX3" fmla="*/ 2338640 w 3118204"/>
              <a:gd name="connsiteY3" fmla="*/ 425507 h 2128096"/>
              <a:gd name="connsiteX4" fmla="*/ 2922890 w 3118204"/>
              <a:gd name="connsiteY4" fmla="*/ 66388 h 2128096"/>
              <a:gd name="connsiteX5" fmla="*/ 2866258 w 3118204"/>
              <a:gd name="connsiteY5" fmla="*/ 1856312 h 2128096"/>
              <a:gd name="connsiteX6" fmla="*/ 52361 w 3118204"/>
              <a:gd name="connsiteY6" fmla="*/ 1842039 h 2128096"/>
              <a:gd name="connsiteX7" fmla="*/ 28231 w 3118204"/>
              <a:gd name="connsiteY7" fmla="*/ 1654850 h 2128096"/>
              <a:gd name="connsiteX8" fmla="*/ 304919 w 3118204"/>
              <a:gd name="connsiteY8" fmla="*/ 1604713 h 2128096"/>
              <a:gd name="connsiteX0" fmla="*/ 300925 w 3110101"/>
              <a:gd name="connsiteY0" fmla="*/ 1532318 h 2128096"/>
              <a:gd name="connsiteX1" fmla="*/ 948733 w 3110101"/>
              <a:gd name="connsiteY1" fmla="*/ 1223561 h 2128096"/>
              <a:gd name="connsiteX2" fmla="*/ 1704251 w 3110101"/>
              <a:gd name="connsiteY2" fmla="*/ 825814 h 2128096"/>
              <a:gd name="connsiteX3" fmla="*/ 2330537 w 3110101"/>
              <a:gd name="connsiteY3" fmla="*/ 425507 h 2128096"/>
              <a:gd name="connsiteX4" fmla="*/ 2914787 w 3110101"/>
              <a:gd name="connsiteY4" fmla="*/ 66388 h 2128096"/>
              <a:gd name="connsiteX5" fmla="*/ 2858155 w 3110101"/>
              <a:gd name="connsiteY5" fmla="*/ 1856312 h 2128096"/>
              <a:gd name="connsiteX6" fmla="*/ 44258 w 3110101"/>
              <a:gd name="connsiteY6" fmla="*/ 1842039 h 2128096"/>
              <a:gd name="connsiteX7" fmla="*/ 20128 w 3110101"/>
              <a:gd name="connsiteY7" fmla="*/ 1654850 h 2128096"/>
              <a:gd name="connsiteX8" fmla="*/ 296816 w 3110101"/>
              <a:gd name="connsiteY8" fmla="*/ 1604713 h 2128096"/>
              <a:gd name="connsiteX0" fmla="*/ 376442 w 3185618"/>
              <a:gd name="connsiteY0" fmla="*/ 1532318 h 2128096"/>
              <a:gd name="connsiteX1" fmla="*/ 1024250 w 3185618"/>
              <a:gd name="connsiteY1" fmla="*/ 1223561 h 2128096"/>
              <a:gd name="connsiteX2" fmla="*/ 1779768 w 3185618"/>
              <a:gd name="connsiteY2" fmla="*/ 825814 h 2128096"/>
              <a:gd name="connsiteX3" fmla="*/ 2406054 w 3185618"/>
              <a:gd name="connsiteY3" fmla="*/ 425507 h 2128096"/>
              <a:gd name="connsiteX4" fmla="*/ 2990304 w 3185618"/>
              <a:gd name="connsiteY4" fmla="*/ 66388 h 2128096"/>
              <a:gd name="connsiteX5" fmla="*/ 2933672 w 3185618"/>
              <a:gd name="connsiteY5" fmla="*/ 1856312 h 2128096"/>
              <a:gd name="connsiteX6" fmla="*/ 119775 w 3185618"/>
              <a:gd name="connsiteY6" fmla="*/ 1842039 h 2128096"/>
              <a:gd name="connsiteX7" fmla="*/ 95645 w 3185618"/>
              <a:gd name="connsiteY7" fmla="*/ 1654850 h 2128096"/>
              <a:gd name="connsiteX8" fmla="*/ 372333 w 3185618"/>
              <a:gd name="connsiteY8" fmla="*/ 1604713 h 2128096"/>
              <a:gd name="connsiteX0" fmla="*/ 376442 w 3185618"/>
              <a:gd name="connsiteY0" fmla="*/ 1532318 h 2128096"/>
              <a:gd name="connsiteX1" fmla="*/ 1024250 w 3185618"/>
              <a:gd name="connsiteY1" fmla="*/ 1223561 h 2128096"/>
              <a:gd name="connsiteX2" fmla="*/ 1779768 w 3185618"/>
              <a:gd name="connsiteY2" fmla="*/ 825814 h 2128096"/>
              <a:gd name="connsiteX3" fmla="*/ 2406054 w 3185618"/>
              <a:gd name="connsiteY3" fmla="*/ 425507 h 2128096"/>
              <a:gd name="connsiteX4" fmla="*/ 2990304 w 3185618"/>
              <a:gd name="connsiteY4" fmla="*/ 66388 h 2128096"/>
              <a:gd name="connsiteX5" fmla="*/ 2933672 w 3185618"/>
              <a:gd name="connsiteY5" fmla="*/ 1856312 h 2128096"/>
              <a:gd name="connsiteX6" fmla="*/ 119775 w 3185618"/>
              <a:gd name="connsiteY6" fmla="*/ 1842039 h 2128096"/>
              <a:gd name="connsiteX7" fmla="*/ 95645 w 3185618"/>
              <a:gd name="connsiteY7" fmla="*/ 1654850 h 2128096"/>
              <a:gd name="connsiteX8" fmla="*/ 372333 w 3185618"/>
              <a:gd name="connsiteY8" fmla="*/ 1604713 h 2128096"/>
              <a:gd name="connsiteX0" fmla="*/ 445471 w 3254647"/>
              <a:gd name="connsiteY0" fmla="*/ 1532318 h 2128096"/>
              <a:gd name="connsiteX1" fmla="*/ 1093279 w 3254647"/>
              <a:gd name="connsiteY1" fmla="*/ 1223561 h 2128096"/>
              <a:gd name="connsiteX2" fmla="*/ 1848797 w 3254647"/>
              <a:gd name="connsiteY2" fmla="*/ 825814 h 2128096"/>
              <a:gd name="connsiteX3" fmla="*/ 2475083 w 3254647"/>
              <a:gd name="connsiteY3" fmla="*/ 425507 h 2128096"/>
              <a:gd name="connsiteX4" fmla="*/ 3059333 w 3254647"/>
              <a:gd name="connsiteY4" fmla="*/ 66388 h 2128096"/>
              <a:gd name="connsiteX5" fmla="*/ 3002701 w 3254647"/>
              <a:gd name="connsiteY5" fmla="*/ 1856312 h 2128096"/>
              <a:gd name="connsiteX6" fmla="*/ 188804 w 3254647"/>
              <a:gd name="connsiteY6" fmla="*/ 1842039 h 2128096"/>
              <a:gd name="connsiteX7" fmla="*/ 164674 w 3254647"/>
              <a:gd name="connsiteY7" fmla="*/ 1654850 h 2128096"/>
              <a:gd name="connsiteX8" fmla="*/ 441362 w 3254647"/>
              <a:gd name="connsiteY8" fmla="*/ 1604713 h 2128096"/>
              <a:gd name="connsiteX0" fmla="*/ 404702 w 3213878"/>
              <a:gd name="connsiteY0" fmla="*/ 1532318 h 1993606"/>
              <a:gd name="connsiteX1" fmla="*/ 1052510 w 3213878"/>
              <a:gd name="connsiteY1" fmla="*/ 1223561 h 1993606"/>
              <a:gd name="connsiteX2" fmla="*/ 1808028 w 3213878"/>
              <a:gd name="connsiteY2" fmla="*/ 825814 h 1993606"/>
              <a:gd name="connsiteX3" fmla="*/ 2434314 w 3213878"/>
              <a:gd name="connsiteY3" fmla="*/ 425507 h 1993606"/>
              <a:gd name="connsiteX4" fmla="*/ 3018564 w 3213878"/>
              <a:gd name="connsiteY4" fmla="*/ 66388 h 1993606"/>
              <a:gd name="connsiteX5" fmla="*/ 2961932 w 3213878"/>
              <a:gd name="connsiteY5" fmla="*/ 1856312 h 1993606"/>
              <a:gd name="connsiteX6" fmla="*/ 148035 w 3213878"/>
              <a:gd name="connsiteY6" fmla="*/ 1842039 h 1993606"/>
              <a:gd name="connsiteX7" fmla="*/ 400593 w 3213878"/>
              <a:gd name="connsiteY7" fmla="*/ 1604713 h 1993606"/>
              <a:gd name="connsiteX0" fmla="*/ 472184 w 3281360"/>
              <a:gd name="connsiteY0" fmla="*/ 1532318 h 1991636"/>
              <a:gd name="connsiteX1" fmla="*/ 1119992 w 3281360"/>
              <a:gd name="connsiteY1" fmla="*/ 1223561 h 1991636"/>
              <a:gd name="connsiteX2" fmla="*/ 1875510 w 3281360"/>
              <a:gd name="connsiteY2" fmla="*/ 825814 h 1991636"/>
              <a:gd name="connsiteX3" fmla="*/ 2501796 w 3281360"/>
              <a:gd name="connsiteY3" fmla="*/ 425507 h 1991636"/>
              <a:gd name="connsiteX4" fmla="*/ 3086046 w 3281360"/>
              <a:gd name="connsiteY4" fmla="*/ 66388 h 1991636"/>
              <a:gd name="connsiteX5" fmla="*/ 3029414 w 3281360"/>
              <a:gd name="connsiteY5" fmla="*/ 1856312 h 1991636"/>
              <a:gd name="connsiteX6" fmla="*/ 215517 w 3281360"/>
              <a:gd name="connsiteY6" fmla="*/ 1842039 h 1991636"/>
              <a:gd name="connsiteX7" fmla="*/ 229950 w 3281360"/>
              <a:gd name="connsiteY7" fmla="*/ 1655513 h 1991636"/>
              <a:gd name="connsiteX0" fmla="*/ 270965 w 3080141"/>
              <a:gd name="connsiteY0" fmla="*/ 1532318 h 2122960"/>
              <a:gd name="connsiteX1" fmla="*/ 918773 w 3080141"/>
              <a:gd name="connsiteY1" fmla="*/ 1223561 h 2122960"/>
              <a:gd name="connsiteX2" fmla="*/ 1674291 w 3080141"/>
              <a:gd name="connsiteY2" fmla="*/ 825814 h 2122960"/>
              <a:gd name="connsiteX3" fmla="*/ 2300577 w 3080141"/>
              <a:gd name="connsiteY3" fmla="*/ 425507 h 2122960"/>
              <a:gd name="connsiteX4" fmla="*/ 2884827 w 3080141"/>
              <a:gd name="connsiteY4" fmla="*/ 66388 h 2122960"/>
              <a:gd name="connsiteX5" fmla="*/ 2828195 w 3080141"/>
              <a:gd name="connsiteY5" fmla="*/ 1856312 h 2122960"/>
              <a:gd name="connsiteX6" fmla="*/ 14298 w 3080141"/>
              <a:gd name="connsiteY6" fmla="*/ 1842039 h 2122960"/>
              <a:gd name="connsiteX7" fmla="*/ 28731 w 3080141"/>
              <a:gd name="connsiteY7" fmla="*/ 1655513 h 2122960"/>
              <a:gd name="connsiteX0" fmla="*/ 480115 w 3289291"/>
              <a:gd name="connsiteY0" fmla="*/ 1532318 h 2007003"/>
              <a:gd name="connsiteX1" fmla="*/ 1127923 w 3289291"/>
              <a:gd name="connsiteY1" fmla="*/ 1223561 h 2007003"/>
              <a:gd name="connsiteX2" fmla="*/ 1883441 w 3289291"/>
              <a:gd name="connsiteY2" fmla="*/ 825814 h 2007003"/>
              <a:gd name="connsiteX3" fmla="*/ 2509727 w 3289291"/>
              <a:gd name="connsiteY3" fmla="*/ 425507 h 2007003"/>
              <a:gd name="connsiteX4" fmla="*/ 3093977 w 3289291"/>
              <a:gd name="connsiteY4" fmla="*/ 66388 h 2007003"/>
              <a:gd name="connsiteX5" fmla="*/ 3037345 w 3289291"/>
              <a:gd name="connsiteY5" fmla="*/ 1856312 h 2007003"/>
              <a:gd name="connsiteX6" fmla="*/ 223448 w 3289291"/>
              <a:gd name="connsiteY6" fmla="*/ 1842039 h 2007003"/>
              <a:gd name="connsiteX7" fmla="*/ 215656 w 3289291"/>
              <a:gd name="connsiteY7" fmla="*/ 1284038 h 2007003"/>
              <a:gd name="connsiteX0" fmla="*/ 433682 w 3242858"/>
              <a:gd name="connsiteY0" fmla="*/ 1532318 h 2007003"/>
              <a:gd name="connsiteX1" fmla="*/ 1081490 w 3242858"/>
              <a:gd name="connsiteY1" fmla="*/ 1223561 h 2007003"/>
              <a:gd name="connsiteX2" fmla="*/ 1837008 w 3242858"/>
              <a:gd name="connsiteY2" fmla="*/ 825814 h 2007003"/>
              <a:gd name="connsiteX3" fmla="*/ 2463294 w 3242858"/>
              <a:gd name="connsiteY3" fmla="*/ 425507 h 2007003"/>
              <a:gd name="connsiteX4" fmla="*/ 3047544 w 3242858"/>
              <a:gd name="connsiteY4" fmla="*/ 66388 h 2007003"/>
              <a:gd name="connsiteX5" fmla="*/ 2990912 w 3242858"/>
              <a:gd name="connsiteY5" fmla="*/ 1856312 h 2007003"/>
              <a:gd name="connsiteX6" fmla="*/ 177015 w 3242858"/>
              <a:gd name="connsiteY6" fmla="*/ 1842039 h 2007003"/>
              <a:gd name="connsiteX7" fmla="*/ 169223 w 3242858"/>
              <a:gd name="connsiteY7" fmla="*/ 1284038 h 2007003"/>
              <a:gd name="connsiteX0" fmla="*/ 426293 w 3235469"/>
              <a:gd name="connsiteY0" fmla="*/ 1532318 h 1991880"/>
              <a:gd name="connsiteX1" fmla="*/ 1074101 w 3235469"/>
              <a:gd name="connsiteY1" fmla="*/ 1223561 h 1991880"/>
              <a:gd name="connsiteX2" fmla="*/ 1829619 w 3235469"/>
              <a:gd name="connsiteY2" fmla="*/ 825814 h 1991880"/>
              <a:gd name="connsiteX3" fmla="*/ 2455905 w 3235469"/>
              <a:gd name="connsiteY3" fmla="*/ 425507 h 1991880"/>
              <a:gd name="connsiteX4" fmla="*/ 3040155 w 3235469"/>
              <a:gd name="connsiteY4" fmla="*/ 66388 h 1991880"/>
              <a:gd name="connsiteX5" fmla="*/ 2983523 w 3235469"/>
              <a:gd name="connsiteY5" fmla="*/ 1856312 h 1991880"/>
              <a:gd name="connsiteX6" fmla="*/ 169626 w 3235469"/>
              <a:gd name="connsiteY6" fmla="*/ 1842039 h 1991880"/>
              <a:gd name="connsiteX7" fmla="*/ 190409 w 3235469"/>
              <a:gd name="connsiteY7" fmla="*/ 1649163 h 1991880"/>
              <a:gd name="connsiteX0" fmla="*/ 526055 w 3335231"/>
              <a:gd name="connsiteY0" fmla="*/ 1532318 h 1988218"/>
              <a:gd name="connsiteX1" fmla="*/ 1173863 w 3335231"/>
              <a:gd name="connsiteY1" fmla="*/ 1223561 h 1988218"/>
              <a:gd name="connsiteX2" fmla="*/ 1929381 w 3335231"/>
              <a:gd name="connsiteY2" fmla="*/ 825814 h 1988218"/>
              <a:gd name="connsiteX3" fmla="*/ 2555667 w 3335231"/>
              <a:gd name="connsiteY3" fmla="*/ 425507 h 1988218"/>
              <a:gd name="connsiteX4" fmla="*/ 3139917 w 3335231"/>
              <a:gd name="connsiteY4" fmla="*/ 66388 h 1988218"/>
              <a:gd name="connsiteX5" fmla="*/ 3083285 w 3335231"/>
              <a:gd name="connsiteY5" fmla="*/ 1856312 h 1988218"/>
              <a:gd name="connsiteX6" fmla="*/ 269388 w 3335231"/>
              <a:gd name="connsiteY6" fmla="*/ 1842039 h 1988218"/>
              <a:gd name="connsiteX7" fmla="*/ 115435 w 3335231"/>
              <a:gd name="connsiteY7" fmla="*/ 1746221 h 1988218"/>
              <a:gd name="connsiteX8" fmla="*/ 290171 w 3335231"/>
              <a:gd name="connsiteY8" fmla="*/ 1649163 h 1988218"/>
              <a:gd name="connsiteX0" fmla="*/ 465334 w 3274510"/>
              <a:gd name="connsiteY0" fmla="*/ 1532318 h 1987984"/>
              <a:gd name="connsiteX1" fmla="*/ 1113142 w 3274510"/>
              <a:gd name="connsiteY1" fmla="*/ 1223561 h 1987984"/>
              <a:gd name="connsiteX2" fmla="*/ 1868660 w 3274510"/>
              <a:gd name="connsiteY2" fmla="*/ 825814 h 1987984"/>
              <a:gd name="connsiteX3" fmla="*/ 2494946 w 3274510"/>
              <a:gd name="connsiteY3" fmla="*/ 425507 h 1987984"/>
              <a:gd name="connsiteX4" fmla="*/ 3079196 w 3274510"/>
              <a:gd name="connsiteY4" fmla="*/ 66388 h 1987984"/>
              <a:gd name="connsiteX5" fmla="*/ 3022564 w 3274510"/>
              <a:gd name="connsiteY5" fmla="*/ 1856312 h 1987984"/>
              <a:gd name="connsiteX6" fmla="*/ 208667 w 3274510"/>
              <a:gd name="connsiteY6" fmla="*/ 1842039 h 1987984"/>
              <a:gd name="connsiteX7" fmla="*/ 210289 w 3274510"/>
              <a:gd name="connsiteY7" fmla="*/ 1752571 h 1987984"/>
              <a:gd name="connsiteX8" fmla="*/ 229450 w 3274510"/>
              <a:gd name="connsiteY8" fmla="*/ 1649163 h 1987984"/>
              <a:gd name="connsiteX0" fmla="*/ 544587 w 3353763"/>
              <a:gd name="connsiteY0" fmla="*/ 1532318 h 1985445"/>
              <a:gd name="connsiteX1" fmla="*/ 1192395 w 3353763"/>
              <a:gd name="connsiteY1" fmla="*/ 1223561 h 1985445"/>
              <a:gd name="connsiteX2" fmla="*/ 1947913 w 3353763"/>
              <a:gd name="connsiteY2" fmla="*/ 825814 h 1985445"/>
              <a:gd name="connsiteX3" fmla="*/ 2574199 w 3353763"/>
              <a:gd name="connsiteY3" fmla="*/ 425507 h 1985445"/>
              <a:gd name="connsiteX4" fmla="*/ 3158449 w 3353763"/>
              <a:gd name="connsiteY4" fmla="*/ 66388 h 1985445"/>
              <a:gd name="connsiteX5" fmla="*/ 3101817 w 3353763"/>
              <a:gd name="connsiteY5" fmla="*/ 1856312 h 1985445"/>
              <a:gd name="connsiteX6" fmla="*/ 287920 w 3353763"/>
              <a:gd name="connsiteY6" fmla="*/ 1842039 h 1985445"/>
              <a:gd name="connsiteX7" fmla="*/ 92691 w 3353763"/>
              <a:gd name="connsiteY7" fmla="*/ 1822421 h 1985445"/>
              <a:gd name="connsiteX8" fmla="*/ 289542 w 3353763"/>
              <a:gd name="connsiteY8" fmla="*/ 1752571 h 1985445"/>
              <a:gd name="connsiteX9" fmla="*/ 308703 w 3353763"/>
              <a:gd name="connsiteY9" fmla="*/ 1649163 h 1985445"/>
              <a:gd name="connsiteX0" fmla="*/ 462526 w 3271702"/>
              <a:gd name="connsiteY0" fmla="*/ 1532318 h 1986360"/>
              <a:gd name="connsiteX1" fmla="*/ 1110334 w 3271702"/>
              <a:gd name="connsiteY1" fmla="*/ 1223561 h 1986360"/>
              <a:gd name="connsiteX2" fmla="*/ 1865852 w 3271702"/>
              <a:gd name="connsiteY2" fmla="*/ 825814 h 1986360"/>
              <a:gd name="connsiteX3" fmla="*/ 2492138 w 3271702"/>
              <a:gd name="connsiteY3" fmla="*/ 425507 h 1986360"/>
              <a:gd name="connsiteX4" fmla="*/ 3076388 w 3271702"/>
              <a:gd name="connsiteY4" fmla="*/ 66388 h 1986360"/>
              <a:gd name="connsiteX5" fmla="*/ 3019756 w 3271702"/>
              <a:gd name="connsiteY5" fmla="*/ 1856312 h 1986360"/>
              <a:gd name="connsiteX6" fmla="*/ 205859 w 3271702"/>
              <a:gd name="connsiteY6" fmla="*/ 1842039 h 1986360"/>
              <a:gd name="connsiteX7" fmla="*/ 213830 w 3271702"/>
              <a:gd name="connsiteY7" fmla="*/ 1797021 h 1986360"/>
              <a:gd name="connsiteX8" fmla="*/ 207481 w 3271702"/>
              <a:gd name="connsiteY8" fmla="*/ 1752571 h 1986360"/>
              <a:gd name="connsiteX9" fmla="*/ 226642 w 3271702"/>
              <a:gd name="connsiteY9" fmla="*/ 1649163 h 1986360"/>
              <a:gd name="connsiteX0" fmla="*/ 269501 w 3078677"/>
              <a:gd name="connsiteY0" fmla="*/ 1532318 h 2080542"/>
              <a:gd name="connsiteX1" fmla="*/ 917309 w 3078677"/>
              <a:gd name="connsiteY1" fmla="*/ 1223561 h 2080542"/>
              <a:gd name="connsiteX2" fmla="*/ 1672827 w 3078677"/>
              <a:gd name="connsiteY2" fmla="*/ 825814 h 2080542"/>
              <a:gd name="connsiteX3" fmla="*/ 2299113 w 3078677"/>
              <a:gd name="connsiteY3" fmla="*/ 425507 h 2080542"/>
              <a:gd name="connsiteX4" fmla="*/ 2883363 w 3078677"/>
              <a:gd name="connsiteY4" fmla="*/ 66388 h 2080542"/>
              <a:gd name="connsiteX5" fmla="*/ 2826731 w 3078677"/>
              <a:gd name="connsiteY5" fmla="*/ 1856312 h 2080542"/>
              <a:gd name="connsiteX6" fmla="*/ 12834 w 3078677"/>
              <a:gd name="connsiteY6" fmla="*/ 1842039 h 2080542"/>
              <a:gd name="connsiteX7" fmla="*/ 20805 w 3078677"/>
              <a:gd name="connsiteY7" fmla="*/ 1797021 h 2080542"/>
              <a:gd name="connsiteX8" fmla="*/ 14456 w 3078677"/>
              <a:gd name="connsiteY8" fmla="*/ 1752571 h 2080542"/>
              <a:gd name="connsiteX9" fmla="*/ 33617 w 3078677"/>
              <a:gd name="connsiteY9" fmla="*/ 1649163 h 2080542"/>
              <a:gd name="connsiteX0" fmla="*/ 269501 w 3078677"/>
              <a:gd name="connsiteY0" fmla="*/ 1532318 h 2080542"/>
              <a:gd name="connsiteX1" fmla="*/ 917309 w 3078677"/>
              <a:gd name="connsiteY1" fmla="*/ 1223561 h 2080542"/>
              <a:gd name="connsiteX2" fmla="*/ 1672827 w 3078677"/>
              <a:gd name="connsiteY2" fmla="*/ 825814 h 2080542"/>
              <a:gd name="connsiteX3" fmla="*/ 2299113 w 3078677"/>
              <a:gd name="connsiteY3" fmla="*/ 425507 h 2080542"/>
              <a:gd name="connsiteX4" fmla="*/ 2883363 w 3078677"/>
              <a:gd name="connsiteY4" fmla="*/ 66388 h 2080542"/>
              <a:gd name="connsiteX5" fmla="*/ 2826731 w 3078677"/>
              <a:gd name="connsiteY5" fmla="*/ 1856312 h 2080542"/>
              <a:gd name="connsiteX6" fmla="*/ 12834 w 3078677"/>
              <a:gd name="connsiteY6" fmla="*/ 1842039 h 2080542"/>
              <a:gd name="connsiteX7" fmla="*/ 20805 w 3078677"/>
              <a:gd name="connsiteY7" fmla="*/ 1797021 h 2080542"/>
              <a:gd name="connsiteX8" fmla="*/ 14456 w 3078677"/>
              <a:gd name="connsiteY8" fmla="*/ 1752571 h 2080542"/>
              <a:gd name="connsiteX9" fmla="*/ 33617 w 3078677"/>
              <a:gd name="connsiteY9" fmla="*/ 1649163 h 2080542"/>
              <a:gd name="connsiteX10" fmla="*/ 36680 w 3078677"/>
              <a:gd name="connsiteY10" fmla="*/ 1641446 h 2080542"/>
              <a:gd name="connsiteX0" fmla="*/ 269501 w 3078677"/>
              <a:gd name="connsiteY0" fmla="*/ 1532318 h 2080542"/>
              <a:gd name="connsiteX1" fmla="*/ 917309 w 3078677"/>
              <a:gd name="connsiteY1" fmla="*/ 1223561 h 2080542"/>
              <a:gd name="connsiteX2" fmla="*/ 1672827 w 3078677"/>
              <a:gd name="connsiteY2" fmla="*/ 825814 h 2080542"/>
              <a:gd name="connsiteX3" fmla="*/ 2299113 w 3078677"/>
              <a:gd name="connsiteY3" fmla="*/ 425507 h 2080542"/>
              <a:gd name="connsiteX4" fmla="*/ 2883363 w 3078677"/>
              <a:gd name="connsiteY4" fmla="*/ 66388 h 2080542"/>
              <a:gd name="connsiteX5" fmla="*/ 2826731 w 3078677"/>
              <a:gd name="connsiteY5" fmla="*/ 1856312 h 2080542"/>
              <a:gd name="connsiteX6" fmla="*/ 12834 w 3078677"/>
              <a:gd name="connsiteY6" fmla="*/ 1842039 h 2080542"/>
              <a:gd name="connsiteX7" fmla="*/ 20805 w 3078677"/>
              <a:gd name="connsiteY7" fmla="*/ 1797021 h 2080542"/>
              <a:gd name="connsiteX8" fmla="*/ 14456 w 3078677"/>
              <a:gd name="connsiteY8" fmla="*/ 1752571 h 2080542"/>
              <a:gd name="connsiteX9" fmla="*/ 33617 w 3078677"/>
              <a:gd name="connsiteY9" fmla="*/ 1649163 h 2080542"/>
              <a:gd name="connsiteX10" fmla="*/ 271630 w 3078677"/>
              <a:gd name="connsiteY10" fmla="*/ 1533496 h 2080542"/>
              <a:gd name="connsiteX0" fmla="*/ 269501 w 3078677"/>
              <a:gd name="connsiteY0" fmla="*/ 1532318 h 2080542"/>
              <a:gd name="connsiteX1" fmla="*/ 917309 w 3078677"/>
              <a:gd name="connsiteY1" fmla="*/ 1223561 h 2080542"/>
              <a:gd name="connsiteX2" fmla="*/ 1672827 w 3078677"/>
              <a:gd name="connsiteY2" fmla="*/ 825814 h 2080542"/>
              <a:gd name="connsiteX3" fmla="*/ 2299113 w 3078677"/>
              <a:gd name="connsiteY3" fmla="*/ 425507 h 2080542"/>
              <a:gd name="connsiteX4" fmla="*/ 2883363 w 3078677"/>
              <a:gd name="connsiteY4" fmla="*/ 66388 h 2080542"/>
              <a:gd name="connsiteX5" fmla="*/ 2826731 w 3078677"/>
              <a:gd name="connsiteY5" fmla="*/ 1856312 h 2080542"/>
              <a:gd name="connsiteX6" fmla="*/ 12834 w 3078677"/>
              <a:gd name="connsiteY6" fmla="*/ 1842039 h 2080542"/>
              <a:gd name="connsiteX7" fmla="*/ 20805 w 3078677"/>
              <a:gd name="connsiteY7" fmla="*/ 1797021 h 2080542"/>
              <a:gd name="connsiteX8" fmla="*/ 14456 w 3078677"/>
              <a:gd name="connsiteY8" fmla="*/ 1752571 h 2080542"/>
              <a:gd name="connsiteX9" fmla="*/ 33617 w 3078677"/>
              <a:gd name="connsiteY9" fmla="*/ 1649163 h 2080542"/>
              <a:gd name="connsiteX10" fmla="*/ 271630 w 3078677"/>
              <a:gd name="connsiteY10" fmla="*/ 1533496 h 2080542"/>
              <a:gd name="connsiteX11" fmla="*/ 269501 w 3078677"/>
              <a:gd name="connsiteY11" fmla="*/ 1532318 h 2080542"/>
              <a:gd name="connsiteX0" fmla="*/ 269501 w 3054866"/>
              <a:gd name="connsiteY0" fmla="*/ 1554548 h 2102772"/>
              <a:gd name="connsiteX1" fmla="*/ 917309 w 3054866"/>
              <a:gd name="connsiteY1" fmla="*/ 1245791 h 2102772"/>
              <a:gd name="connsiteX2" fmla="*/ 1672827 w 3054866"/>
              <a:gd name="connsiteY2" fmla="*/ 848044 h 2102772"/>
              <a:gd name="connsiteX3" fmla="*/ 2299113 w 3054866"/>
              <a:gd name="connsiteY3" fmla="*/ 447737 h 2102772"/>
              <a:gd name="connsiteX4" fmla="*/ 2883363 w 3054866"/>
              <a:gd name="connsiteY4" fmla="*/ 88618 h 2102772"/>
              <a:gd name="connsiteX5" fmla="*/ 2826731 w 3054866"/>
              <a:gd name="connsiteY5" fmla="*/ 1878542 h 2102772"/>
              <a:gd name="connsiteX6" fmla="*/ 12834 w 3054866"/>
              <a:gd name="connsiteY6" fmla="*/ 1864269 h 2102772"/>
              <a:gd name="connsiteX7" fmla="*/ 20805 w 3054866"/>
              <a:gd name="connsiteY7" fmla="*/ 1819251 h 2102772"/>
              <a:gd name="connsiteX8" fmla="*/ 14456 w 3054866"/>
              <a:gd name="connsiteY8" fmla="*/ 1774801 h 2102772"/>
              <a:gd name="connsiteX9" fmla="*/ 33617 w 3054866"/>
              <a:gd name="connsiteY9" fmla="*/ 1671393 h 2102772"/>
              <a:gd name="connsiteX10" fmla="*/ 271630 w 3054866"/>
              <a:gd name="connsiteY10" fmla="*/ 1555726 h 2102772"/>
              <a:gd name="connsiteX11" fmla="*/ 269501 w 3054866"/>
              <a:gd name="connsiteY11" fmla="*/ 1554548 h 2102772"/>
              <a:gd name="connsiteX0" fmla="*/ 269501 w 2883364"/>
              <a:gd name="connsiteY0" fmla="*/ 1554548 h 2148669"/>
              <a:gd name="connsiteX1" fmla="*/ 917309 w 2883364"/>
              <a:gd name="connsiteY1" fmla="*/ 1245791 h 2148669"/>
              <a:gd name="connsiteX2" fmla="*/ 1672827 w 2883364"/>
              <a:gd name="connsiteY2" fmla="*/ 848044 h 2148669"/>
              <a:gd name="connsiteX3" fmla="*/ 2299113 w 2883364"/>
              <a:gd name="connsiteY3" fmla="*/ 447737 h 2148669"/>
              <a:gd name="connsiteX4" fmla="*/ 2883363 w 2883364"/>
              <a:gd name="connsiteY4" fmla="*/ 88618 h 2148669"/>
              <a:gd name="connsiteX5" fmla="*/ 2826731 w 2883364"/>
              <a:gd name="connsiteY5" fmla="*/ 1878542 h 2148669"/>
              <a:gd name="connsiteX6" fmla="*/ 12834 w 2883364"/>
              <a:gd name="connsiteY6" fmla="*/ 1864269 h 2148669"/>
              <a:gd name="connsiteX7" fmla="*/ 20805 w 2883364"/>
              <a:gd name="connsiteY7" fmla="*/ 1819251 h 2148669"/>
              <a:gd name="connsiteX8" fmla="*/ 14456 w 2883364"/>
              <a:gd name="connsiteY8" fmla="*/ 1774801 h 2148669"/>
              <a:gd name="connsiteX9" fmla="*/ 33617 w 2883364"/>
              <a:gd name="connsiteY9" fmla="*/ 1671393 h 2148669"/>
              <a:gd name="connsiteX10" fmla="*/ 271630 w 2883364"/>
              <a:gd name="connsiteY10" fmla="*/ 1555726 h 2148669"/>
              <a:gd name="connsiteX11" fmla="*/ 269501 w 2883364"/>
              <a:gd name="connsiteY11" fmla="*/ 1554548 h 2148669"/>
              <a:gd name="connsiteX0" fmla="*/ 465818 w 3117711"/>
              <a:gd name="connsiteY0" fmla="*/ 1529707 h 2004153"/>
              <a:gd name="connsiteX1" fmla="*/ 1113626 w 3117711"/>
              <a:gd name="connsiteY1" fmla="*/ 1220950 h 2004153"/>
              <a:gd name="connsiteX2" fmla="*/ 1869144 w 3117711"/>
              <a:gd name="connsiteY2" fmla="*/ 823203 h 2004153"/>
              <a:gd name="connsiteX3" fmla="*/ 2495430 w 3117711"/>
              <a:gd name="connsiteY3" fmla="*/ 422896 h 2004153"/>
              <a:gd name="connsiteX4" fmla="*/ 3079680 w 3117711"/>
              <a:gd name="connsiteY4" fmla="*/ 63777 h 2004153"/>
              <a:gd name="connsiteX5" fmla="*/ 3067498 w 3117711"/>
              <a:gd name="connsiteY5" fmla="*/ 1812426 h 2004153"/>
              <a:gd name="connsiteX6" fmla="*/ 209151 w 3117711"/>
              <a:gd name="connsiteY6" fmla="*/ 1839428 h 2004153"/>
              <a:gd name="connsiteX7" fmla="*/ 217122 w 3117711"/>
              <a:gd name="connsiteY7" fmla="*/ 1794410 h 2004153"/>
              <a:gd name="connsiteX8" fmla="*/ 210773 w 3117711"/>
              <a:gd name="connsiteY8" fmla="*/ 1749960 h 2004153"/>
              <a:gd name="connsiteX9" fmla="*/ 229934 w 3117711"/>
              <a:gd name="connsiteY9" fmla="*/ 1646552 h 2004153"/>
              <a:gd name="connsiteX10" fmla="*/ 467947 w 3117711"/>
              <a:gd name="connsiteY10" fmla="*/ 1530885 h 2004153"/>
              <a:gd name="connsiteX11" fmla="*/ 465818 w 3117711"/>
              <a:gd name="connsiteY11" fmla="*/ 1529707 h 2004153"/>
              <a:gd name="connsiteX0" fmla="*/ 465818 w 3079974"/>
              <a:gd name="connsiteY0" fmla="*/ 1550578 h 2025024"/>
              <a:gd name="connsiteX1" fmla="*/ 1113626 w 3079974"/>
              <a:gd name="connsiteY1" fmla="*/ 1241821 h 2025024"/>
              <a:gd name="connsiteX2" fmla="*/ 1869144 w 3079974"/>
              <a:gd name="connsiteY2" fmla="*/ 844074 h 2025024"/>
              <a:gd name="connsiteX3" fmla="*/ 2495430 w 3079974"/>
              <a:gd name="connsiteY3" fmla="*/ 443767 h 2025024"/>
              <a:gd name="connsiteX4" fmla="*/ 3079680 w 3079974"/>
              <a:gd name="connsiteY4" fmla="*/ 84648 h 2025024"/>
              <a:gd name="connsiteX5" fmla="*/ 3067498 w 3079974"/>
              <a:gd name="connsiteY5" fmla="*/ 1833297 h 2025024"/>
              <a:gd name="connsiteX6" fmla="*/ 209151 w 3079974"/>
              <a:gd name="connsiteY6" fmla="*/ 1860299 h 2025024"/>
              <a:gd name="connsiteX7" fmla="*/ 217122 w 3079974"/>
              <a:gd name="connsiteY7" fmla="*/ 1815281 h 2025024"/>
              <a:gd name="connsiteX8" fmla="*/ 210773 w 3079974"/>
              <a:gd name="connsiteY8" fmla="*/ 1770831 h 2025024"/>
              <a:gd name="connsiteX9" fmla="*/ 229934 w 3079974"/>
              <a:gd name="connsiteY9" fmla="*/ 1667423 h 2025024"/>
              <a:gd name="connsiteX10" fmla="*/ 467947 w 3079974"/>
              <a:gd name="connsiteY10" fmla="*/ 1551756 h 2025024"/>
              <a:gd name="connsiteX11" fmla="*/ 465818 w 3079974"/>
              <a:gd name="connsiteY11" fmla="*/ 1550578 h 2025024"/>
              <a:gd name="connsiteX0" fmla="*/ 465818 w 3079974"/>
              <a:gd name="connsiteY0" fmla="*/ 1550578 h 2022027"/>
              <a:gd name="connsiteX1" fmla="*/ 1113626 w 3079974"/>
              <a:gd name="connsiteY1" fmla="*/ 1241821 h 2022027"/>
              <a:gd name="connsiteX2" fmla="*/ 1869144 w 3079974"/>
              <a:gd name="connsiteY2" fmla="*/ 844074 h 2022027"/>
              <a:gd name="connsiteX3" fmla="*/ 2495430 w 3079974"/>
              <a:gd name="connsiteY3" fmla="*/ 443767 h 2022027"/>
              <a:gd name="connsiteX4" fmla="*/ 3079680 w 3079974"/>
              <a:gd name="connsiteY4" fmla="*/ 84648 h 2022027"/>
              <a:gd name="connsiteX5" fmla="*/ 3067498 w 3079974"/>
              <a:gd name="connsiteY5" fmla="*/ 1833297 h 2022027"/>
              <a:gd name="connsiteX6" fmla="*/ 209151 w 3079974"/>
              <a:gd name="connsiteY6" fmla="*/ 1860299 h 2022027"/>
              <a:gd name="connsiteX7" fmla="*/ 217122 w 3079974"/>
              <a:gd name="connsiteY7" fmla="*/ 1815281 h 2022027"/>
              <a:gd name="connsiteX8" fmla="*/ 210773 w 3079974"/>
              <a:gd name="connsiteY8" fmla="*/ 1770831 h 2022027"/>
              <a:gd name="connsiteX9" fmla="*/ 229934 w 3079974"/>
              <a:gd name="connsiteY9" fmla="*/ 1667423 h 2022027"/>
              <a:gd name="connsiteX10" fmla="*/ 467947 w 3079974"/>
              <a:gd name="connsiteY10" fmla="*/ 1551756 h 2022027"/>
              <a:gd name="connsiteX11" fmla="*/ 465818 w 3079974"/>
              <a:gd name="connsiteY11" fmla="*/ 1550578 h 2022027"/>
              <a:gd name="connsiteX0" fmla="*/ 465818 w 3280489"/>
              <a:gd name="connsiteY0" fmla="*/ 1550578 h 1964388"/>
              <a:gd name="connsiteX1" fmla="*/ 1113626 w 3280489"/>
              <a:gd name="connsiteY1" fmla="*/ 1241821 h 1964388"/>
              <a:gd name="connsiteX2" fmla="*/ 1869144 w 3280489"/>
              <a:gd name="connsiteY2" fmla="*/ 844074 h 1964388"/>
              <a:gd name="connsiteX3" fmla="*/ 2495430 w 3280489"/>
              <a:gd name="connsiteY3" fmla="*/ 443767 h 1964388"/>
              <a:gd name="connsiteX4" fmla="*/ 3079680 w 3280489"/>
              <a:gd name="connsiteY4" fmla="*/ 84648 h 1964388"/>
              <a:gd name="connsiteX5" fmla="*/ 3067498 w 3280489"/>
              <a:gd name="connsiteY5" fmla="*/ 1833297 h 1964388"/>
              <a:gd name="connsiteX6" fmla="*/ 209151 w 3280489"/>
              <a:gd name="connsiteY6" fmla="*/ 1844424 h 1964388"/>
              <a:gd name="connsiteX7" fmla="*/ 217122 w 3280489"/>
              <a:gd name="connsiteY7" fmla="*/ 1815281 h 1964388"/>
              <a:gd name="connsiteX8" fmla="*/ 210773 w 3280489"/>
              <a:gd name="connsiteY8" fmla="*/ 1770831 h 1964388"/>
              <a:gd name="connsiteX9" fmla="*/ 229934 w 3280489"/>
              <a:gd name="connsiteY9" fmla="*/ 1667423 h 1964388"/>
              <a:gd name="connsiteX10" fmla="*/ 467947 w 3280489"/>
              <a:gd name="connsiteY10" fmla="*/ 1551756 h 1964388"/>
              <a:gd name="connsiteX11" fmla="*/ 465818 w 3280489"/>
              <a:gd name="connsiteY11" fmla="*/ 1550578 h 1964388"/>
              <a:gd name="connsiteX0" fmla="*/ 465818 w 3079974"/>
              <a:gd name="connsiteY0" fmla="*/ 1550578 h 1933346"/>
              <a:gd name="connsiteX1" fmla="*/ 1113626 w 3079974"/>
              <a:gd name="connsiteY1" fmla="*/ 1241821 h 1933346"/>
              <a:gd name="connsiteX2" fmla="*/ 1869144 w 3079974"/>
              <a:gd name="connsiteY2" fmla="*/ 844074 h 1933346"/>
              <a:gd name="connsiteX3" fmla="*/ 2495430 w 3079974"/>
              <a:gd name="connsiteY3" fmla="*/ 443767 h 1933346"/>
              <a:gd name="connsiteX4" fmla="*/ 3079680 w 3079974"/>
              <a:gd name="connsiteY4" fmla="*/ 84648 h 1933346"/>
              <a:gd name="connsiteX5" fmla="*/ 3067498 w 3079974"/>
              <a:gd name="connsiteY5" fmla="*/ 1833297 h 1933346"/>
              <a:gd name="connsiteX6" fmla="*/ 209151 w 3079974"/>
              <a:gd name="connsiteY6" fmla="*/ 1844424 h 1933346"/>
              <a:gd name="connsiteX7" fmla="*/ 217122 w 3079974"/>
              <a:gd name="connsiteY7" fmla="*/ 1815281 h 1933346"/>
              <a:gd name="connsiteX8" fmla="*/ 210773 w 3079974"/>
              <a:gd name="connsiteY8" fmla="*/ 1770831 h 1933346"/>
              <a:gd name="connsiteX9" fmla="*/ 229934 w 3079974"/>
              <a:gd name="connsiteY9" fmla="*/ 1667423 h 1933346"/>
              <a:gd name="connsiteX10" fmla="*/ 467947 w 3079974"/>
              <a:gd name="connsiteY10" fmla="*/ 1551756 h 1933346"/>
              <a:gd name="connsiteX11" fmla="*/ 465818 w 3079974"/>
              <a:gd name="connsiteY11" fmla="*/ 1550578 h 1933346"/>
              <a:gd name="connsiteX0" fmla="*/ 463289 w 3249945"/>
              <a:gd name="connsiteY0" fmla="*/ 1550578 h 1976222"/>
              <a:gd name="connsiteX1" fmla="*/ 1111097 w 3249945"/>
              <a:gd name="connsiteY1" fmla="*/ 1241821 h 1976222"/>
              <a:gd name="connsiteX2" fmla="*/ 1866615 w 3249945"/>
              <a:gd name="connsiteY2" fmla="*/ 844074 h 1976222"/>
              <a:gd name="connsiteX3" fmla="*/ 2492901 w 3249945"/>
              <a:gd name="connsiteY3" fmla="*/ 443767 h 1976222"/>
              <a:gd name="connsiteX4" fmla="*/ 3077151 w 3249945"/>
              <a:gd name="connsiteY4" fmla="*/ 84648 h 1976222"/>
              <a:gd name="connsiteX5" fmla="*/ 3064969 w 3249945"/>
              <a:gd name="connsiteY5" fmla="*/ 1833297 h 1976222"/>
              <a:gd name="connsiteX6" fmla="*/ 3030819 w 3249945"/>
              <a:gd name="connsiteY6" fmla="*/ 1872432 h 1976222"/>
              <a:gd name="connsiteX7" fmla="*/ 206622 w 3249945"/>
              <a:gd name="connsiteY7" fmla="*/ 1844424 h 1976222"/>
              <a:gd name="connsiteX8" fmla="*/ 214593 w 3249945"/>
              <a:gd name="connsiteY8" fmla="*/ 1815281 h 1976222"/>
              <a:gd name="connsiteX9" fmla="*/ 208244 w 3249945"/>
              <a:gd name="connsiteY9" fmla="*/ 1770831 h 1976222"/>
              <a:gd name="connsiteX10" fmla="*/ 227405 w 3249945"/>
              <a:gd name="connsiteY10" fmla="*/ 1667423 h 1976222"/>
              <a:gd name="connsiteX11" fmla="*/ 465418 w 3249945"/>
              <a:gd name="connsiteY11" fmla="*/ 1551756 h 1976222"/>
              <a:gd name="connsiteX12" fmla="*/ 463289 w 3249945"/>
              <a:gd name="connsiteY12" fmla="*/ 1550578 h 1976222"/>
              <a:gd name="connsiteX0" fmla="*/ 415082 w 3068773"/>
              <a:gd name="connsiteY0" fmla="*/ 1550578 h 1972705"/>
              <a:gd name="connsiteX1" fmla="*/ 1062890 w 3068773"/>
              <a:gd name="connsiteY1" fmla="*/ 1241821 h 1972705"/>
              <a:gd name="connsiteX2" fmla="*/ 1818408 w 3068773"/>
              <a:gd name="connsiteY2" fmla="*/ 844074 h 1972705"/>
              <a:gd name="connsiteX3" fmla="*/ 2444694 w 3068773"/>
              <a:gd name="connsiteY3" fmla="*/ 443767 h 1972705"/>
              <a:gd name="connsiteX4" fmla="*/ 3028944 w 3068773"/>
              <a:gd name="connsiteY4" fmla="*/ 84648 h 1972705"/>
              <a:gd name="connsiteX5" fmla="*/ 3016762 w 3068773"/>
              <a:gd name="connsiteY5" fmla="*/ 1833297 h 1972705"/>
              <a:gd name="connsiteX6" fmla="*/ 2331737 w 3068773"/>
              <a:gd name="connsiteY6" fmla="*/ 1862907 h 1972705"/>
              <a:gd name="connsiteX7" fmla="*/ 158415 w 3068773"/>
              <a:gd name="connsiteY7" fmla="*/ 1844424 h 1972705"/>
              <a:gd name="connsiteX8" fmla="*/ 166386 w 3068773"/>
              <a:gd name="connsiteY8" fmla="*/ 1815281 h 1972705"/>
              <a:gd name="connsiteX9" fmla="*/ 160037 w 3068773"/>
              <a:gd name="connsiteY9" fmla="*/ 1770831 h 1972705"/>
              <a:gd name="connsiteX10" fmla="*/ 179198 w 3068773"/>
              <a:gd name="connsiteY10" fmla="*/ 1667423 h 1972705"/>
              <a:gd name="connsiteX11" fmla="*/ 417211 w 3068773"/>
              <a:gd name="connsiteY11" fmla="*/ 1551756 h 1972705"/>
              <a:gd name="connsiteX12" fmla="*/ 415082 w 3068773"/>
              <a:gd name="connsiteY12" fmla="*/ 1550578 h 1972705"/>
              <a:gd name="connsiteX0" fmla="*/ 415082 w 3068773"/>
              <a:gd name="connsiteY0" fmla="*/ 1550578 h 1971825"/>
              <a:gd name="connsiteX1" fmla="*/ 1062890 w 3068773"/>
              <a:gd name="connsiteY1" fmla="*/ 1241821 h 1971825"/>
              <a:gd name="connsiteX2" fmla="*/ 1818408 w 3068773"/>
              <a:gd name="connsiteY2" fmla="*/ 844074 h 1971825"/>
              <a:gd name="connsiteX3" fmla="*/ 2444694 w 3068773"/>
              <a:gd name="connsiteY3" fmla="*/ 443767 h 1971825"/>
              <a:gd name="connsiteX4" fmla="*/ 3028944 w 3068773"/>
              <a:gd name="connsiteY4" fmla="*/ 84648 h 1971825"/>
              <a:gd name="connsiteX5" fmla="*/ 3016762 w 3068773"/>
              <a:gd name="connsiteY5" fmla="*/ 1833297 h 1971825"/>
              <a:gd name="connsiteX6" fmla="*/ 2331737 w 3068773"/>
              <a:gd name="connsiteY6" fmla="*/ 1862907 h 1971825"/>
              <a:gd name="connsiteX7" fmla="*/ 2334912 w 3068773"/>
              <a:gd name="connsiteY7" fmla="*/ 1866083 h 1971825"/>
              <a:gd name="connsiteX8" fmla="*/ 158415 w 3068773"/>
              <a:gd name="connsiteY8" fmla="*/ 1844424 h 1971825"/>
              <a:gd name="connsiteX9" fmla="*/ 166386 w 3068773"/>
              <a:gd name="connsiteY9" fmla="*/ 1815281 h 1971825"/>
              <a:gd name="connsiteX10" fmla="*/ 160037 w 3068773"/>
              <a:gd name="connsiteY10" fmla="*/ 1770831 h 1971825"/>
              <a:gd name="connsiteX11" fmla="*/ 179198 w 3068773"/>
              <a:gd name="connsiteY11" fmla="*/ 1667423 h 1971825"/>
              <a:gd name="connsiteX12" fmla="*/ 417211 w 3068773"/>
              <a:gd name="connsiteY12" fmla="*/ 1551756 h 1971825"/>
              <a:gd name="connsiteX13" fmla="*/ 415082 w 3068773"/>
              <a:gd name="connsiteY13" fmla="*/ 1550578 h 1971825"/>
              <a:gd name="connsiteX0" fmla="*/ 409438 w 3063129"/>
              <a:gd name="connsiteY0" fmla="*/ 1550578 h 1971825"/>
              <a:gd name="connsiteX1" fmla="*/ 1057246 w 3063129"/>
              <a:gd name="connsiteY1" fmla="*/ 1241821 h 1971825"/>
              <a:gd name="connsiteX2" fmla="*/ 1812764 w 3063129"/>
              <a:gd name="connsiteY2" fmla="*/ 844074 h 1971825"/>
              <a:gd name="connsiteX3" fmla="*/ 2439050 w 3063129"/>
              <a:gd name="connsiteY3" fmla="*/ 443767 h 1971825"/>
              <a:gd name="connsiteX4" fmla="*/ 3023300 w 3063129"/>
              <a:gd name="connsiteY4" fmla="*/ 84648 h 1971825"/>
              <a:gd name="connsiteX5" fmla="*/ 3011118 w 3063129"/>
              <a:gd name="connsiteY5" fmla="*/ 1833297 h 1971825"/>
              <a:gd name="connsiteX6" fmla="*/ 2326093 w 3063129"/>
              <a:gd name="connsiteY6" fmla="*/ 1862907 h 1971825"/>
              <a:gd name="connsiteX7" fmla="*/ 2249893 w 3063129"/>
              <a:gd name="connsiteY7" fmla="*/ 1843858 h 1971825"/>
              <a:gd name="connsiteX8" fmla="*/ 152771 w 3063129"/>
              <a:gd name="connsiteY8" fmla="*/ 1844424 h 1971825"/>
              <a:gd name="connsiteX9" fmla="*/ 160742 w 3063129"/>
              <a:gd name="connsiteY9" fmla="*/ 1815281 h 1971825"/>
              <a:gd name="connsiteX10" fmla="*/ 154393 w 3063129"/>
              <a:gd name="connsiteY10" fmla="*/ 1770831 h 1971825"/>
              <a:gd name="connsiteX11" fmla="*/ 173554 w 3063129"/>
              <a:gd name="connsiteY11" fmla="*/ 1667423 h 1971825"/>
              <a:gd name="connsiteX12" fmla="*/ 411567 w 3063129"/>
              <a:gd name="connsiteY12" fmla="*/ 1551756 h 1971825"/>
              <a:gd name="connsiteX13" fmla="*/ 409438 w 3063129"/>
              <a:gd name="connsiteY13" fmla="*/ 1550578 h 1971825"/>
              <a:gd name="connsiteX0" fmla="*/ 409438 w 3042440"/>
              <a:gd name="connsiteY0" fmla="*/ 1550578 h 1964079"/>
              <a:gd name="connsiteX1" fmla="*/ 1057246 w 3042440"/>
              <a:gd name="connsiteY1" fmla="*/ 1241821 h 1964079"/>
              <a:gd name="connsiteX2" fmla="*/ 1812764 w 3042440"/>
              <a:gd name="connsiteY2" fmla="*/ 844074 h 1964079"/>
              <a:gd name="connsiteX3" fmla="*/ 2439050 w 3042440"/>
              <a:gd name="connsiteY3" fmla="*/ 443767 h 1964079"/>
              <a:gd name="connsiteX4" fmla="*/ 3023300 w 3042440"/>
              <a:gd name="connsiteY4" fmla="*/ 84648 h 1964079"/>
              <a:gd name="connsiteX5" fmla="*/ 3011118 w 3042440"/>
              <a:gd name="connsiteY5" fmla="*/ 1833297 h 1964079"/>
              <a:gd name="connsiteX6" fmla="*/ 2605493 w 3042440"/>
              <a:gd name="connsiteY6" fmla="*/ 1840682 h 1964079"/>
              <a:gd name="connsiteX7" fmla="*/ 2249893 w 3042440"/>
              <a:gd name="connsiteY7" fmla="*/ 1843858 h 1964079"/>
              <a:gd name="connsiteX8" fmla="*/ 152771 w 3042440"/>
              <a:gd name="connsiteY8" fmla="*/ 1844424 h 1964079"/>
              <a:gd name="connsiteX9" fmla="*/ 160742 w 3042440"/>
              <a:gd name="connsiteY9" fmla="*/ 1815281 h 1964079"/>
              <a:gd name="connsiteX10" fmla="*/ 154393 w 3042440"/>
              <a:gd name="connsiteY10" fmla="*/ 1770831 h 1964079"/>
              <a:gd name="connsiteX11" fmla="*/ 173554 w 3042440"/>
              <a:gd name="connsiteY11" fmla="*/ 1667423 h 1964079"/>
              <a:gd name="connsiteX12" fmla="*/ 411567 w 3042440"/>
              <a:gd name="connsiteY12" fmla="*/ 1551756 h 1964079"/>
              <a:gd name="connsiteX13" fmla="*/ 409438 w 3042440"/>
              <a:gd name="connsiteY13" fmla="*/ 1550578 h 1964079"/>
              <a:gd name="connsiteX0" fmla="*/ 409438 w 3023594"/>
              <a:gd name="connsiteY0" fmla="*/ 1550578 h 2013505"/>
              <a:gd name="connsiteX1" fmla="*/ 1057246 w 3023594"/>
              <a:gd name="connsiteY1" fmla="*/ 1241821 h 2013505"/>
              <a:gd name="connsiteX2" fmla="*/ 1812764 w 3023594"/>
              <a:gd name="connsiteY2" fmla="*/ 844074 h 2013505"/>
              <a:gd name="connsiteX3" fmla="*/ 2439050 w 3023594"/>
              <a:gd name="connsiteY3" fmla="*/ 443767 h 2013505"/>
              <a:gd name="connsiteX4" fmla="*/ 3023300 w 3023594"/>
              <a:gd name="connsiteY4" fmla="*/ 84648 h 2013505"/>
              <a:gd name="connsiteX5" fmla="*/ 3011118 w 3023594"/>
              <a:gd name="connsiteY5" fmla="*/ 1833297 h 2013505"/>
              <a:gd name="connsiteX6" fmla="*/ 2903943 w 3023594"/>
              <a:gd name="connsiteY6" fmla="*/ 1958158 h 2013505"/>
              <a:gd name="connsiteX7" fmla="*/ 2605493 w 3023594"/>
              <a:gd name="connsiteY7" fmla="*/ 1840682 h 2013505"/>
              <a:gd name="connsiteX8" fmla="*/ 2249893 w 3023594"/>
              <a:gd name="connsiteY8" fmla="*/ 1843858 h 2013505"/>
              <a:gd name="connsiteX9" fmla="*/ 152771 w 3023594"/>
              <a:gd name="connsiteY9" fmla="*/ 1844424 h 2013505"/>
              <a:gd name="connsiteX10" fmla="*/ 160742 w 3023594"/>
              <a:gd name="connsiteY10" fmla="*/ 1815281 h 2013505"/>
              <a:gd name="connsiteX11" fmla="*/ 154393 w 3023594"/>
              <a:gd name="connsiteY11" fmla="*/ 1770831 h 2013505"/>
              <a:gd name="connsiteX12" fmla="*/ 173554 w 3023594"/>
              <a:gd name="connsiteY12" fmla="*/ 1667423 h 2013505"/>
              <a:gd name="connsiteX13" fmla="*/ 411567 w 3023594"/>
              <a:gd name="connsiteY13" fmla="*/ 1551756 h 2013505"/>
              <a:gd name="connsiteX14" fmla="*/ 409438 w 3023594"/>
              <a:gd name="connsiteY14" fmla="*/ 1550578 h 2013505"/>
              <a:gd name="connsiteX0" fmla="*/ 409438 w 3023594"/>
              <a:gd name="connsiteY0" fmla="*/ 1550578 h 1965036"/>
              <a:gd name="connsiteX1" fmla="*/ 1057246 w 3023594"/>
              <a:gd name="connsiteY1" fmla="*/ 1241821 h 1965036"/>
              <a:gd name="connsiteX2" fmla="*/ 1812764 w 3023594"/>
              <a:gd name="connsiteY2" fmla="*/ 844074 h 1965036"/>
              <a:gd name="connsiteX3" fmla="*/ 2439050 w 3023594"/>
              <a:gd name="connsiteY3" fmla="*/ 443767 h 1965036"/>
              <a:gd name="connsiteX4" fmla="*/ 3023300 w 3023594"/>
              <a:gd name="connsiteY4" fmla="*/ 84648 h 1965036"/>
              <a:gd name="connsiteX5" fmla="*/ 3011118 w 3023594"/>
              <a:gd name="connsiteY5" fmla="*/ 1833297 h 1965036"/>
              <a:gd name="connsiteX6" fmla="*/ 2881718 w 3023594"/>
              <a:gd name="connsiteY6" fmla="*/ 1840683 h 1965036"/>
              <a:gd name="connsiteX7" fmla="*/ 2605493 w 3023594"/>
              <a:gd name="connsiteY7" fmla="*/ 1840682 h 1965036"/>
              <a:gd name="connsiteX8" fmla="*/ 2249893 w 3023594"/>
              <a:gd name="connsiteY8" fmla="*/ 1843858 h 1965036"/>
              <a:gd name="connsiteX9" fmla="*/ 152771 w 3023594"/>
              <a:gd name="connsiteY9" fmla="*/ 1844424 h 1965036"/>
              <a:gd name="connsiteX10" fmla="*/ 160742 w 3023594"/>
              <a:gd name="connsiteY10" fmla="*/ 1815281 h 1965036"/>
              <a:gd name="connsiteX11" fmla="*/ 154393 w 3023594"/>
              <a:gd name="connsiteY11" fmla="*/ 1770831 h 1965036"/>
              <a:gd name="connsiteX12" fmla="*/ 173554 w 3023594"/>
              <a:gd name="connsiteY12" fmla="*/ 1667423 h 1965036"/>
              <a:gd name="connsiteX13" fmla="*/ 411567 w 3023594"/>
              <a:gd name="connsiteY13" fmla="*/ 1551756 h 1965036"/>
              <a:gd name="connsiteX14" fmla="*/ 409438 w 3023594"/>
              <a:gd name="connsiteY14" fmla="*/ 1550578 h 1965036"/>
              <a:gd name="connsiteX0" fmla="*/ 409438 w 3023594"/>
              <a:gd name="connsiteY0" fmla="*/ 1550578 h 1997099"/>
              <a:gd name="connsiteX1" fmla="*/ 1057246 w 3023594"/>
              <a:gd name="connsiteY1" fmla="*/ 1241821 h 1997099"/>
              <a:gd name="connsiteX2" fmla="*/ 1812764 w 3023594"/>
              <a:gd name="connsiteY2" fmla="*/ 844074 h 1997099"/>
              <a:gd name="connsiteX3" fmla="*/ 2439050 w 3023594"/>
              <a:gd name="connsiteY3" fmla="*/ 443767 h 1997099"/>
              <a:gd name="connsiteX4" fmla="*/ 3023300 w 3023594"/>
              <a:gd name="connsiteY4" fmla="*/ 84648 h 1997099"/>
              <a:gd name="connsiteX5" fmla="*/ 3011118 w 3023594"/>
              <a:gd name="connsiteY5" fmla="*/ 1833297 h 1997099"/>
              <a:gd name="connsiteX6" fmla="*/ 2954743 w 3023594"/>
              <a:gd name="connsiteY6" fmla="*/ 1923233 h 1997099"/>
              <a:gd name="connsiteX7" fmla="*/ 2881718 w 3023594"/>
              <a:gd name="connsiteY7" fmla="*/ 1840683 h 1997099"/>
              <a:gd name="connsiteX8" fmla="*/ 2605493 w 3023594"/>
              <a:gd name="connsiteY8" fmla="*/ 1840682 h 1997099"/>
              <a:gd name="connsiteX9" fmla="*/ 2249893 w 3023594"/>
              <a:gd name="connsiteY9" fmla="*/ 1843858 h 1997099"/>
              <a:gd name="connsiteX10" fmla="*/ 152771 w 3023594"/>
              <a:gd name="connsiteY10" fmla="*/ 1844424 h 1997099"/>
              <a:gd name="connsiteX11" fmla="*/ 160742 w 3023594"/>
              <a:gd name="connsiteY11" fmla="*/ 1815281 h 1997099"/>
              <a:gd name="connsiteX12" fmla="*/ 154393 w 3023594"/>
              <a:gd name="connsiteY12" fmla="*/ 1770831 h 1997099"/>
              <a:gd name="connsiteX13" fmla="*/ 173554 w 3023594"/>
              <a:gd name="connsiteY13" fmla="*/ 1667423 h 1997099"/>
              <a:gd name="connsiteX14" fmla="*/ 411567 w 3023594"/>
              <a:gd name="connsiteY14" fmla="*/ 1551756 h 1997099"/>
              <a:gd name="connsiteX15" fmla="*/ 409438 w 3023594"/>
              <a:gd name="connsiteY15" fmla="*/ 1550578 h 1997099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81718 w 3023594"/>
              <a:gd name="connsiteY7" fmla="*/ 1840683 h 1966121"/>
              <a:gd name="connsiteX8" fmla="*/ 2605493 w 3023594"/>
              <a:gd name="connsiteY8" fmla="*/ 184068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8171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8171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3726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3726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29343 w 3023594"/>
              <a:gd name="connsiteY6" fmla="*/ 1843858 h 1966121"/>
              <a:gd name="connsiteX7" fmla="*/ 283726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55232"/>
              <a:gd name="connsiteY0" fmla="*/ 1529707 h 1945250"/>
              <a:gd name="connsiteX1" fmla="*/ 1057246 w 3055232"/>
              <a:gd name="connsiteY1" fmla="*/ 1220950 h 1945250"/>
              <a:gd name="connsiteX2" fmla="*/ 1812764 w 3055232"/>
              <a:gd name="connsiteY2" fmla="*/ 823203 h 1945250"/>
              <a:gd name="connsiteX3" fmla="*/ 2439050 w 3055232"/>
              <a:gd name="connsiteY3" fmla="*/ 422896 h 1945250"/>
              <a:gd name="connsiteX4" fmla="*/ 3023300 w 3055232"/>
              <a:gd name="connsiteY4" fmla="*/ 63777 h 1945250"/>
              <a:gd name="connsiteX5" fmla="*/ 2973018 w 3055232"/>
              <a:gd name="connsiteY5" fmla="*/ 1812426 h 1945250"/>
              <a:gd name="connsiteX6" fmla="*/ 2929343 w 3055232"/>
              <a:gd name="connsiteY6" fmla="*/ 1822987 h 1945250"/>
              <a:gd name="connsiteX7" fmla="*/ 2837268 w 3055232"/>
              <a:gd name="connsiteY7" fmla="*/ 1819812 h 1945250"/>
              <a:gd name="connsiteX8" fmla="*/ 2545168 w 3055232"/>
              <a:gd name="connsiteY8" fmla="*/ 1826161 h 1945250"/>
              <a:gd name="connsiteX9" fmla="*/ 2249893 w 3055232"/>
              <a:gd name="connsiteY9" fmla="*/ 1822987 h 1945250"/>
              <a:gd name="connsiteX10" fmla="*/ 152771 w 3055232"/>
              <a:gd name="connsiteY10" fmla="*/ 1823553 h 1945250"/>
              <a:gd name="connsiteX11" fmla="*/ 160742 w 3055232"/>
              <a:gd name="connsiteY11" fmla="*/ 1794410 h 1945250"/>
              <a:gd name="connsiteX12" fmla="*/ 154393 w 3055232"/>
              <a:gd name="connsiteY12" fmla="*/ 1749960 h 1945250"/>
              <a:gd name="connsiteX13" fmla="*/ 173554 w 3055232"/>
              <a:gd name="connsiteY13" fmla="*/ 1646552 h 1945250"/>
              <a:gd name="connsiteX14" fmla="*/ 411567 w 3055232"/>
              <a:gd name="connsiteY14" fmla="*/ 1530885 h 1945250"/>
              <a:gd name="connsiteX15" fmla="*/ 409438 w 3055232"/>
              <a:gd name="connsiteY15" fmla="*/ 1529707 h 1945250"/>
              <a:gd name="connsiteX0" fmla="*/ 409438 w 3079202"/>
              <a:gd name="connsiteY0" fmla="*/ 1467952 h 1844691"/>
              <a:gd name="connsiteX1" fmla="*/ 1057246 w 3079202"/>
              <a:gd name="connsiteY1" fmla="*/ 1159195 h 1844691"/>
              <a:gd name="connsiteX2" fmla="*/ 1812764 w 3079202"/>
              <a:gd name="connsiteY2" fmla="*/ 761448 h 1844691"/>
              <a:gd name="connsiteX3" fmla="*/ 2439050 w 3079202"/>
              <a:gd name="connsiteY3" fmla="*/ 361141 h 1844691"/>
              <a:gd name="connsiteX4" fmla="*/ 3023300 w 3079202"/>
              <a:gd name="connsiteY4" fmla="*/ 2022 h 1844691"/>
              <a:gd name="connsiteX5" fmla="*/ 3049993 w 3079202"/>
              <a:gd name="connsiteY5" fmla="*/ 526156 h 1844691"/>
              <a:gd name="connsiteX6" fmla="*/ 2973018 w 3079202"/>
              <a:gd name="connsiteY6" fmla="*/ 1750671 h 1844691"/>
              <a:gd name="connsiteX7" fmla="*/ 2929343 w 3079202"/>
              <a:gd name="connsiteY7" fmla="*/ 1761232 h 1844691"/>
              <a:gd name="connsiteX8" fmla="*/ 2837268 w 3079202"/>
              <a:gd name="connsiteY8" fmla="*/ 1758057 h 1844691"/>
              <a:gd name="connsiteX9" fmla="*/ 2545168 w 3079202"/>
              <a:gd name="connsiteY9" fmla="*/ 1764406 h 1844691"/>
              <a:gd name="connsiteX10" fmla="*/ 2249893 w 3079202"/>
              <a:gd name="connsiteY10" fmla="*/ 1761232 h 1844691"/>
              <a:gd name="connsiteX11" fmla="*/ 152771 w 3079202"/>
              <a:gd name="connsiteY11" fmla="*/ 1761798 h 1844691"/>
              <a:gd name="connsiteX12" fmla="*/ 160742 w 3079202"/>
              <a:gd name="connsiteY12" fmla="*/ 1732655 h 1844691"/>
              <a:gd name="connsiteX13" fmla="*/ 154393 w 3079202"/>
              <a:gd name="connsiteY13" fmla="*/ 1688205 h 1844691"/>
              <a:gd name="connsiteX14" fmla="*/ 173554 w 3079202"/>
              <a:gd name="connsiteY14" fmla="*/ 1584797 h 1844691"/>
              <a:gd name="connsiteX15" fmla="*/ 411567 w 3079202"/>
              <a:gd name="connsiteY15" fmla="*/ 1469130 h 1844691"/>
              <a:gd name="connsiteX16" fmla="*/ 409438 w 3079202"/>
              <a:gd name="connsiteY16" fmla="*/ 1467952 h 1844691"/>
              <a:gd name="connsiteX0" fmla="*/ 409438 w 3066756"/>
              <a:gd name="connsiteY0" fmla="*/ 1467952 h 1844691"/>
              <a:gd name="connsiteX1" fmla="*/ 1057246 w 3066756"/>
              <a:gd name="connsiteY1" fmla="*/ 1159195 h 1844691"/>
              <a:gd name="connsiteX2" fmla="*/ 1812764 w 3066756"/>
              <a:gd name="connsiteY2" fmla="*/ 761448 h 1844691"/>
              <a:gd name="connsiteX3" fmla="*/ 2439050 w 3066756"/>
              <a:gd name="connsiteY3" fmla="*/ 361141 h 1844691"/>
              <a:gd name="connsiteX4" fmla="*/ 3023300 w 3066756"/>
              <a:gd name="connsiteY4" fmla="*/ 2022 h 1844691"/>
              <a:gd name="connsiteX5" fmla="*/ 3018243 w 3066756"/>
              <a:gd name="connsiteY5" fmla="*/ 526156 h 1844691"/>
              <a:gd name="connsiteX6" fmla="*/ 2973018 w 3066756"/>
              <a:gd name="connsiteY6" fmla="*/ 1750671 h 1844691"/>
              <a:gd name="connsiteX7" fmla="*/ 2929343 w 3066756"/>
              <a:gd name="connsiteY7" fmla="*/ 1761232 h 1844691"/>
              <a:gd name="connsiteX8" fmla="*/ 2837268 w 3066756"/>
              <a:gd name="connsiteY8" fmla="*/ 1758057 h 1844691"/>
              <a:gd name="connsiteX9" fmla="*/ 2545168 w 3066756"/>
              <a:gd name="connsiteY9" fmla="*/ 1764406 h 1844691"/>
              <a:gd name="connsiteX10" fmla="*/ 2249893 w 3066756"/>
              <a:gd name="connsiteY10" fmla="*/ 1761232 h 1844691"/>
              <a:gd name="connsiteX11" fmla="*/ 152771 w 3066756"/>
              <a:gd name="connsiteY11" fmla="*/ 1761798 h 1844691"/>
              <a:gd name="connsiteX12" fmla="*/ 160742 w 3066756"/>
              <a:gd name="connsiteY12" fmla="*/ 1732655 h 1844691"/>
              <a:gd name="connsiteX13" fmla="*/ 154393 w 3066756"/>
              <a:gd name="connsiteY13" fmla="*/ 1688205 h 1844691"/>
              <a:gd name="connsiteX14" fmla="*/ 173554 w 3066756"/>
              <a:gd name="connsiteY14" fmla="*/ 1584797 h 1844691"/>
              <a:gd name="connsiteX15" fmla="*/ 411567 w 3066756"/>
              <a:gd name="connsiteY15" fmla="*/ 1469130 h 1844691"/>
              <a:gd name="connsiteX16" fmla="*/ 409438 w 3066756"/>
              <a:gd name="connsiteY16" fmla="*/ 1467952 h 1844691"/>
              <a:gd name="connsiteX0" fmla="*/ 409438 w 3030425"/>
              <a:gd name="connsiteY0" fmla="*/ 1524809 h 1901548"/>
              <a:gd name="connsiteX1" fmla="*/ 1057246 w 3030425"/>
              <a:gd name="connsiteY1" fmla="*/ 1216052 h 1901548"/>
              <a:gd name="connsiteX2" fmla="*/ 1812764 w 3030425"/>
              <a:gd name="connsiteY2" fmla="*/ 818305 h 1901548"/>
              <a:gd name="connsiteX3" fmla="*/ 2439050 w 3030425"/>
              <a:gd name="connsiteY3" fmla="*/ 417998 h 1901548"/>
              <a:gd name="connsiteX4" fmla="*/ 2962975 w 3030425"/>
              <a:gd name="connsiteY4" fmla="*/ 1729 h 1901548"/>
              <a:gd name="connsiteX5" fmla="*/ 3018243 w 3030425"/>
              <a:gd name="connsiteY5" fmla="*/ 583013 h 1901548"/>
              <a:gd name="connsiteX6" fmla="*/ 2973018 w 3030425"/>
              <a:gd name="connsiteY6" fmla="*/ 1807528 h 1901548"/>
              <a:gd name="connsiteX7" fmla="*/ 2929343 w 3030425"/>
              <a:gd name="connsiteY7" fmla="*/ 1818089 h 1901548"/>
              <a:gd name="connsiteX8" fmla="*/ 2837268 w 3030425"/>
              <a:gd name="connsiteY8" fmla="*/ 1814914 h 1901548"/>
              <a:gd name="connsiteX9" fmla="*/ 2545168 w 3030425"/>
              <a:gd name="connsiteY9" fmla="*/ 1821263 h 1901548"/>
              <a:gd name="connsiteX10" fmla="*/ 2249893 w 3030425"/>
              <a:gd name="connsiteY10" fmla="*/ 1818089 h 1901548"/>
              <a:gd name="connsiteX11" fmla="*/ 152771 w 3030425"/>
              <a:gd name="connsiteY11" fmla="*/ 1818655 h 1901548"/>
              <a:gd name="connsiteX12" fmla="*/ 160742 w 3030425"/>
              <a:gd name="connsiteY12" fmla="*/ 1789512 h 1901548"/>
              <a:gd name="connsiteX13" fmla="*/ 154393 w 3030425"/>
              <a:gd name="connsiteY13" fmla="*/ 1745062 h 1901548"/>
              <a:gd name="connsiteX14" fmla="*/ 173554 w 3030425"/>
              <a:gd name="connsiteY14" fmla="*/ 1641654 h 1901548"/>
              <a:gd name="connsiteX15" fmla="*/ 411567 w 3030425"/>
              <a:gd name="connsiteY15" fmla="*/ 1525987 h 1901548"/>
              <a:gd name="connsiteX16" fmla="*/ 409438 w 3030425"/>
              <a:gd name="connsiteY16" fmla="*/ 1524809 h 1901548"/>
              <a:gd name="connsiteX0" fmla="*/ 409438 w 3028951"/>
              <a:gd name="connsiteY0" fmla="*/ 1523167 h 1899906"/>
              <a:gd name="connsiteX1" fmla="*/ 1057246 w 3028951"/>
              <a:gd name="connsiteY1" fmla="*/ 1214410 h 1899906"/>
              <a:gd name="connsiteX2" fmla="*/ 1812764 w 3028951"/>
              <a:gd name="connsiteY2" fmla="*/ 816663 h 1899906"/>
              <a:gd name="connsiteX3" fmla="*/ 2439050 w 3028951"/>
              <a:gd name="connsiteY3" fmla="*/ 416356 h 1899906"/>
              <a:gd name="connsiteX4" fmla="*/ 2962975 w 3028951"/>
              <a:gd name="connsiteY4" fmla="*/ 87 h 1899906"/>
              <a:gd name="connsiteX5" fmla="*/ 3024594 w 3028951"/>
              <a:gd name="connsiteY5" fmla="*/ 381346 h 1899906"/>
              <a:gd name="connsiteX6" fmla="*/ 3018243 w 3028951"/>
              <a:gd name="connsiteY6" fmla="*/ 581371 h 1899906"/>
              <a:gd name="connsiteX7" fmla="*/ 2973018 w 3028951"/>
              <a:gd name="connsiteY7" fmla="*/ 1805886 h 1899906"/>
              <a:gd name="connsiteX8" fmla="*/ 2929343 w 3028951"/>
              <a:gd name="connsiteY8" fmla="*/ 1816447 h 1899906"/>
              <a:gd name="connsiteX9" fmla="*/ 2837268 w 3028951"/>
              <a:gd name="connsiteY9" fmla="*/ 1813272 h 1899906"/>
              <a:gd name="connsiteX10" fmla="*/ 2545168 w 3028951"/>
              <a:gd name="connsiteY10" fmla="*/ 1819621 h 1899906"/>
              <a:gd name="connsiteX11" fmla="*/ 2249893 w 3028951"/>
              <a:gd name="connsiteY11" fmla="*/ 1816447 h 1899906"/>
              <a:gd name="connsiteX12" fmla="*/ 152771 w 3028951"/>
              <a:gd name="connsiteY12" fmla="*/ 1817013 h 1899906"/>
              <a:gd name="connsiteX13" fmla="*/ 160742 w 3028951"/>
              <a:gd name="connsiteY13" fmla="*/ 1787870 h 1899906"/>
              <a:gd name="connsiteX14" fmla="*/ 154393 w 3028951"/>
              <a:gd name="connsiteY14" fmla="*/ 1743420 h 1899906"/>
              <a:gd name="connsiteX15" fmla="*/ 173554 w 3028951"/>
              <a:gd name="connsiteY15" fmla="*/ 1640012 h 1899906"/>
              <a:gd name="connsiteX16" fmla="*/ 411567 w 3028951"/>
              <a:gd name="connsiteY16" fmla="*/ 1524345 h 1899906"/>
              <a:gd name="connsiteX17" fmla="*/ 409438 w 3028951"/>
              <a:gd name="connsiteY17" fmla="*/ 1523167 h 1899906"/>
              <a:gd name="connsiteX0" fmla="*/ 409438 w 3019863"/>
              <a:gd name="connsiteY0" fmla="*/ 1523296 h 1900035"/>
              <a:gd name="connsiteX1" fmla="*/ 1057246 w 3019863"/>
              <a:gd name="connsiteY1" fmla="*/ 1214539 h 1900035"/>
              <a:gd name="connsiteX2" fmla="*/ 1812764 w 3019863"/>
              <a:gd name="connsiteY2" fmla="*/ 816792 h 1900035"/>
              <a:gd name="connsiteX3" fmla="*/ 2439050 w 3019863"/>
              <a:gd name="connsiteY3" fmla="*/ 416485 h 1900035"/>
              <a:gd name="connsiteX4" fmla="*/ 2962975 w 3019863"/>
              <a:gd name="connsiteY4" fmla="*/ 216 h 1900035"/>
              <a:gd name="connsiteX5" fmla="*/ 2989669 w 3019863"/>
              <a:gd name="connsiteY5" fmla="*/ 362425 h 1900035"/>
              <a:gd name="connsiteX6" fmla="*/ 3018243 w 3019863"/>
              <a:gd name="connsiteY6" fmla="*/ 581500 h 1900035"/>
              <a:gd name="connsiteX7" fmla="*/ 2973018 w 3019863"/>
              <a:gd name="connsiteY7" fmla="*/ 1806015 h 1900035"/>
              <a:gd name="connsiteX8" fmla="*/ 2929343 w 3019863"/>
              <a:gd name="connsiteY8" fmla="*/ 1816576 h 1900035"/>
              <a:gd name="connsiteX9" fmla="*/ 2837268 w 3019863"/>
              <a:gd name="connsiteY9" fmla="*/ 1813401 h 1900035"/>
              <a:gd name="connsiteX10" fmla="*/ 2545168 w 3019863"/>
              <a:gd name="connsiteY10" fmla="*/ 1819750 h 1900035"/>
              <a:gd name="connsiteX11" fmla="*/ 2249893 w 3019863"/>
              <a:gd name="connsiteY11" fmla="*/ 1816576 h 1900035"/>
              <a:gd name="connsiteX12" fmla="*/ 152771 w 3019863"/>
              <a:gd name="connsiteY12" fmla="*/ 1817142 h 1900035"/>
              <a:gd name="connsiteX13" fmla="*/ 160742 w 3019863"/>
              <a:gd name="connsiteY13" fmla="*/ 1787999 h 1900035"/>
              <a:gd name="connsiteX14" fmla="*/ 154393 w 3019863"/>
              <a:gd name="connsiteY14" fmla="*/ 1743549 h 1900035"/>
              <a:gd name="connsiteX15" fmla="*/ 173554 w 3019863"/>
              <a:gd name="connsiteY15" fmla="*/ 1640141 h 1900035"/>
              <a:gd name="connsiteX16" fmla="*/ 411567 w 3019863"/>
              <a:gd name="connsiteY16" fmla="*/ 1524474 h 1900035"/>
              <a:gd name="connsiteX17" fmla="*/ 409438 w 3019863"/>
              <a:gd name="connsiteY17" fmla="*/ 1523296 h 1900035"/>
              <a:gd name="connsiteX0" fmla="*/ 409438 w 3018895"/>
              <a:gd name="connsiteY0" fmla="*/ 1523296 h 1898625"/>
              <a:gd name="connsiteX1" fmla="*/ 1057246 w 3018895"/>
              <a:gd name="connsiteY1" fmla="*/ 1214539 h 1898625"/>
              <a:gd name="connsiteX2" fmla="*/ 1812764 w 3018895"/>
              <a:gd name="connsiteY2" fmla="*/ 816792 h 1898625"/>
              <a:gd name="connsiteX3" fmla="*/ 2439050 w 3018895"/>
              <a:gd name="connsiteY3" fmla="*/ 416485 h 1898625"/>
              <a:gd name="connsiteX4" fmla="*/ 2962975 w 3018895"/>
              <a:gd name="connsiteY4" fmla="*/ 216 h 1898625"/>
              <a:gd name="connsiteX5" fmla="*/ 2989669 w 3018895"/>
              <a:gd name="connsiteY5" fmla="*/ 362425 h 1898625"/>
              <a:gd name="connsiteX6" fmla="*/ 3018243 w 3018895"/>
              <a:gd name="connsiteY6" fmla="*/ 581500 h 1898625"/>
              <a:gd name="connsiteX7" fmla="*/ 2992844 w 3018895"/>
              <a:gd name="connsiteY7" fmla="*/ 600551 h 1898625"/>
              <a:gd name="connsiteX8" fmla="*/ 2973018 w 3018895"/>
              <a:gd name="connsiteY8" fmla="*/ 1806015 h 1898625"/>
              <a:gd name="connsiteX9" fmla="*/ 2929343 w 3018895"/>
              <a:gd name="connsiteY9" fmla="*/ 1816576 h 1898625"/>
              <a:gd name="connsiteX10" fmla="*/ 2837268 w 3018895"/>
              <a:gd name="connsiteY10" fmla="*/ 1813401 h 1898625"/>
              <a:gd name="connsiteX11" fmla="*/ 2545168 w 3018895"/>
              <a:gd name="connsiteY11" fmla="*/ 1819750 h 1898625"/>
              <a:gd name="connsiteX12" fmla="*/ 2249893 w 3018895"/>
              <a:gd name="connsiteY12" fmla="*/ 1816576 h 1898625"/>
              <a:gd name="connsiteX13" fmla="*/ 152771 w 3018895"/>
              <a:gd name="connsiteY13" fmla="*/ 1817142 h 1898625"/>
              <a:gd name="connsiteX14" fmla="*/ 160742 w 3018895"/>
              <a:gd name="connsiteY14" fmla="*/ 1787999 h 1898625"/>
              <a:gd name="connsiteX15" fmla="*/ 154393 w 3018895"/>
              <a:gd name="connsiteY15" fmla="*/ 1743549 h 1898625"/>
              <a:gd name="connsiteX16" fmla="*/ 173554 w 3018895"/>
              <a:gd name="connsiteY16" fmla="*/ 1640141 h 1898625"/>
              <a:gd name="connsiteX17" fmla="*/ 411567 w 3018895"/>
              <a:gd name="connsiteY17" fmla="*/ 1524474 h 1898625"/>
              <a:gd name="connsiteX18" fmla="*/ 409438 w 3018895"/>
              <a:gd name="connsiteY18" fmla="*/ 1523296 h 1898625"/>
              <a:gd name="connsiteX0" fmla="*/ 409438 w 3009377"/>
              <a:gd name="connsiteY0" fmla="*/ 1523296 h 1898625"/>
              <a:gd name="connsiteX1" fmla="*/ 1057246 w 3009377"/>
              <a:gd name="connsiteY1" fmla="*/ 1214539 h 1898625"/>
              <a:gd name="connsiteX2" fmla="*/ 1812764 w 3009377"/>
              <a:gd name="connsiteY2" fmla="*/ 816792 h 1898625"/>
              <a:gd name="connsiteX3" fmla="*/ 2439050 w 3009377"/>
              <a:gd name="connsiteY3" fmla="*/ 416485 h 1898625"/>
              <a:gd name="connsiteX4" fmla="*/ 2962975 w 3009377"/>
              <a:gd name="connsiteY4" fmla="*/ 216 h 1898625"/>
              <a:gd name="connsiteX5" fmla="*/ 2989669 w 3009377"/>
              <a:gd name="connsiteY5" fmla="*/ 362425 h 1898625"/>
              <a:gd name="connsiteX6" fmla="*/ 2989668 w 3009377"/>
              <a:gd name="connsiteY6" fmla="*/ 479900 h 1898625"/>
              <a:gd name="connsiteX7" fmla="*/ 2992844 w 3009377"/>
              <a:gd name="connsiteY7" fmla="*/ 600551 h 1898625"/>
              <a:gd name="connsiteX8" fmla="*/ 2973018 w 3009377"/>
              <a:gd name="connsiteY8" fmla="*/ 1806015 h 1898625"/>
              <a:gd name="connsiteX9" fmla="*/ 2929343 w 3009377"/>
              <a:gd name="connsiteY9" fmla="*/ 1816576 h 1898625"/>
              <a:gd name="connsiteX10" fmla="*/ 2837268 w 3009377"/>
              <a:gd name="connsiteY10" fmla="*/ 1813401 h 1898625"/>
              <a:gd name="connsiteX11" fmla="*/ 2545168 w 3009377"/>
              <a:gd name="connsiteY11" fmla="*/ 1819750 h 1898625"/>
              <a:gd name="connsiteX12" fmla="*/ 2249893 w 3009377"/>
              <a:gd name="connsiteY12" fmla="*/ 1816576 h 1898625"/>
              <a:gd name="connsiteX13" fmla="*/ 152771 w 3009377"/>
              <a:gd name="connsiteY13" fmla="*/ 1817142 h 1898625"/>
              <a:gd name="connsiteX14" fmla="*/ 160742 w 3009377"/>
              <a:gd name="connsiteY14" fmla="*/ 1787999 h 1898625"/>
              <a:gd name="connsiteX15" fmla="*/ 154393 w 3009377"/>
              <a:gd name="connsiteY15" fmla="*/ 1743549 h 1898625"/>
              <a:gd name="connsiteX16" fmla="*/ 173554 w 3009377"/>
              <a:gd name="connsiteY16" fmla="*/ 1640141 h 1898625"/>
              <a:gd name="connsiteX17" fmla="*/ 411567 w 3009377"/>
              <a:gd name="connsiteY17" fmla="*/ 1524474 h 1898625"/>
              <a:gd name="connsiteX18" fmla="*/ 409438 w 3009377"/>
              <a:gd name="connsiteY18" fmla="*/ 1523296 h 1898625"/>
              <a:gd name="connsiteX0" fmla="*/ 409438 w 3009377"/>
              <a:gd name="connsiteY0" fmla="*/ 1523296 h 1898625"/>
              <a:gd name="connsiteX1" fmla="*/ 1057246 w 3009377"/>
              <a:gd name="connsiteY1" fmla="*/ 1214539 h 1898625"/>
              <a:gd name="connsiteX2" fmla="*/ 1812764 w 3009377"/>
              <a:gd name="connsiteY2" fmla="*/ 816792 h 1898625"/>
              <a:gd name="connsiteX3" fmla="*/ 2439050 w 3009377"/>
              <a:gd name="connsiteY3" fmla="*/ 416485 h 1898625"/>
              <a:gd name="connsiteX4" fmla="*/ 2962975 w 3009377"/>
              <a:gd name="connsiteY4" fmla="*/ 216 h 1898625"/>
              <a:gd name="connsiteX5" fmla="*/ 2989669 w 3009377"/>
              <a:gd name="connsiteY5" fmla="*/ 362425 h 1898625"/>
              <a:gd name="connsiteX6" fmla="*/ 2989668 w 3009377"/>
              <a:gd name="connsiteY6" fmla="*/ 479900 h 1898625"/>
              <a:gd name="connsiteX7" fmla="*/ 2992844 w 3009377"/>
              <a:gd name="connsiteY7" fmla="*/ 600551 h 1898625"/>
              <a:gd name="connsiteX8" fmla="*/ 2963493 w 3009377"/>
              <a:gd name="connsiteY8" fmla="*/ 1806015 h 1898625"/>
              <a:gd name="connsiteX9" fmla="*/ 2929343 w 3009377"/>
              <a:gd name="connsiteY9" fmla="*/ 1816576 h 1898625"/>
              <a:gd name="connsiteX10" fmla="*/ 2837268 w 3009377"/>
              <a:gd name="connsiteY10" fmla="*/ 1813401 h 1898625"/>
              <a:gd name="connsiteX11" fmla="*/ 2545168 w 3009377"/>
              <a:gd name="connsiteY11" fmla="*/ 1819750 h 1898625"/>
              <a:gd name="connsiteX12" fmla="*/ 2249893 w 3009377"/>
              <a:gd name="connsiteY12" fmla="*/ 1816576 h 1898625"/>
              <a:gd name="connsiteX13" fmla="*/ 152771 w 3009377"/>
              <a:gd name="connsiteY13" fmla="*/ 1817142 h 1898625"/>
              <a:gd name="connsiteX14" fmla="*/ 160742 w 3009377"/>
              <a:gd name="connsiteY14" fmla="*/ 1787999 h 1898625"/>
              <a:gd name="connsiteX15" fmla="*/ 154393 w 3009377"/>
              <a:gd name="connsiteY15" fmla="*/ 1743549 h 1898625"/>
              <a:gd name="connsiteX16" fmla="*/ 173554 w 3009377"/>
              <a:gd name="connsiteY16" fmla="*/ 1640141 h 1898625"/>
              <a:gd name="connsiteX17" fmla="*/ 411567 w 3009377"/>
              <a:gd name="connsiteY17" fmla="*/ 1524474 h 1898625"/>
              <a:gd name="connsiteX18" fmla="*/ 409438 w 3009377"/>
              <a:gd name="connsiteY18" fmla="*/ 1523296 h 1898625"/>
              <a:gd name="connsiteX0" fmla="*/ 410134 w 3010073"/>
              <a:gd name="connsiteY0" fmla="*/ 1523296 h 1898625"/>
              <a:gd name="connsiteX1" fmla="*/ 1057942 w 3010073"/>
              <a:gd name="connsiteY1" fmla="*/ 1214539 h 1898625"/>
              <a:gd name="connsiteX2" fmla="*/ 1813460 w 3010073"/>
              <a:gd name="connsiteY2" fmla="*/ 816792 h 1898625"/>
              <a:gd name="connsiteX3" fmla="*/ 2439746 w 3010073"/>
              <a:gd name="connsiteY3" fmla="*/ 416485 h 1898625"/>
              <a:gd name="connsiteX4" fmla="*/ 2963671 w 3010073"/>
              <a:gd name="connsiteY4" fmla="*/ 216 h 1898625"/>
              <a:gd name="connsiteX5" fmla="*/ 2990365 w 3010073"/>
              <a:gd name="connsiteY5" fmla="*/ 362425 h 1898625"/>
              <a:gd name="connsiteX6" fmla="*/ 2990364 w 3010073"/>
              <a:gd name="connsiteY6" fmla="*/ 479900 h 1898625"/>
              <a:gd name="connsiteX7" fmla="*/ 2993540 w 3010073"/>
              <a:gd name="connsiteY7" fmla="*/ 600551 h 1898625"/>
              <a:gd name="connsiteX8" fmla="*/ 2964189 w 3010073"/>
              <a:gd name="connsiteY8" fmla="*/ 1806015 h 1898625"/>
              <a:gd name="connsiteX9" fmla="*/ 2930039 w 3010073"/>
              <a:gd name="connsiteY9" fmla="*/ 1816576 h 1898625"/>
              <a:gd name="connsiteX10" fmla="*/ 2837964 w 3010073"/>
              <a:gd name="connsiteY10" fmla="*/ 1813401 h 1898625"/>
              <a:gd name="connsiteX11" fmla="*/ 2545864 w 3010073"/>
              <a:gd name="connsiteY11" fmla="*/ 1819750 h 1898625"/>
              <a:gd name="connsiteX12" fmla="*/ 2250589 w 3010073"/>
              <a:gd name="connsiteY12" fmla="*/ 1816576 h 1898625"/>
              <a:gd name="connsiteX13" fmla="*/ 153467 w 3010073"/>
              <a:gd name="connsiteY13" fmla="*/ 1817142 h 1898625"/>
              <a:gd name="connsiteX14" fmla="*/ 161438 w 3010073"/>
              <a:gd name="connsiteY14" fmla="*/ 1787999 h 1898625"/>
              <a:gd name="connsiteX15" fmla="*/ 174250 w 3010073"/>
              <a:gd name="connsiteY15" fmla="*/ 1640141 h 1898625"/>
              <a:gd name="connsiteX16" fmla="*/ 412263 w 3010073"/>
              <a:gd name="connsiteY16" fmla="*/ 1524474 h 1898625"/>
              <a:gd name="connsiteX17" fmla="*/ 410134 w 3010073"/>
              <a:gd name="connsiteY17" fmla="*/ 1523296 h 1898625"/>
              <a:gd name="connsiteX0" fmla="*/ 153467 w 3010073"/>
              <a:gd name="connsiteY0" fmla="*/ 1817142 h 1908582"/>
              <a:gd name="connsiteX1" fmla="*/ 161438 w 3010073"/>
              <a:gd name="connsiteY1" fmla="*/ 1787999 h 1908582"/>
              <a:gd name="connsiteX2" fmla="*/ 174250 w 3010073"/>
              <a:gd name="connsiteY2" fmla="*/ 1640141 h 1908582"/>
              <a:gd name="connsiteX3" fmla="*/ 412263 w 3010073"/>
              <a:gd name="connsiteY3" fmla="*/ 1524474 h 1908582"/>
              <a:gd name="connsiteX4" fmla="*/ 410134 w 3010073"/>
              <a:gd name="connsiteY4" fmla="*/ 1523296 h 1908582"/>
              <a:gd name="connsiteX5" fmla="*/ 1057942 w 3010073"/>
              <a:gd name="connsiteY5" fmla="*/ 1214539 h 1908582"/>
              <a:gd name="connsiteX6" fmla="*/ 1813460 w 3010073"/>
              <a:gd name="connsiteY6" fmla="*/ 816792 h 1908582"/>
              <a:gd name="connsiteX7" fmla="*/ 2439746 w 3010073"/>
              <a:gd name="connsiteY7" fmla="*/ 416485 h 1908582"/>
              <a:gd name="connsiteX8" fmla="*/ 2963671 w 3010073"/>
              <a:gd name="connsiteY8" fmla="*/ 216 h 1908582"/>
              <a:gd name="connsiteX9" fmla="*/ 2990365 w 3010073"/>
              <a:gd name="connsiteY9" fmla="*/ 362425 h 1908582"/>
              <a:gd name="connsiteX10" fmla="*/ 2990364 w 3010073"/>
              <a:gd name="connsiteY10" fmla="*/ 479900 h 1908582"/>
              <a:gd name="connsiteX11" fmla="*/ 2993540 w 3010073"/>
              <a:gd name="connsiteY11" fmla="*/ 600551 h 1908582"/>
              <a:gd name="connsiteX12" fmla="*/ 2964189 w 3010073"/>
              <a:gd name="connsiteY12" fmla="*/ 1806015 h 1908582"/>
              <a:gd name="connsiteX13" fmla="*/ 2930039 w 3010073"/>
              <a:gd name="connsiteY13" fmla="*/ 1816576 h 1908582"/>
              <a:gd name="connsiteX14" fmla="*/ 2837964 w 3010073"/>
              <a:gd name="connsiteY14" fmla="*/ 1813401 h 1908582"/>
              <a:gd name="connsiteX15" fmla="*/ 2545864 w 3010073"/>
              <a:gd name="connsiteY15" fmla="*/ 1819750 h 1908582"/>
              <a:gd name="connsiteX16" fmla="*/ 2250589 w 3010073"/>
              <a:gd name="connsiteY16" fmla="*/ 1816576 h 1908582"/>
              <a:gd name="connsiteX17" fmla="*/ 244907 w 3010073"/>
              <a:gd name="connsiteY17" fmla="*/ 1908582 h 1908582"/>
              <a:gd name="connsiteX0" fmla="*/ 153467 w 3010073"/>
              <a:gd name="connsiteY0" fmla="*/ 1817142 h 1898625"/>
              <a:gd name="connsiteX1" fmla="*/ 161438 w 3010073"/>
              <a:gd name="connsiteY1" fmla="*/ 1787999 h 1898625"/>
              <a:gd name="connsiteX2" fmla="*/ 174250 w 3010073"/>
              <a:gd name="connsiteY2" fmla="*/ 1640141 h 1898625"/>
              <a:gd name="connsiteX3" fmla="*/ 412263 w 3010073"/>
              <a:gd name="connsiteY3" fmla="*/ 1524474 h 1898625"/>
              <a:gd name="connsiteX4" fmla="*/ 410134 w 3010073"/>
              <a:gd name="connsiteY4" fmla="*/ 1523296 h 1898625"/>
              <a:gd name="connsiteX5" fmla="*/ 1057942 w 3010073"/>
              <a:gd name="connsiteY5" fmla="*/ 1214539 h 1898625"/>
              <a:gd name="connsiteX6" fmla="*/ 1813460 w 3010073"/>
              <a:gd name="connsiteY6" fmla="*/ 816792 h 1898625"/>
              <a:gd name="connsiteX7" fmla="*/ 2439746 w 3010073"/>
              <a:gd name="connsiteY7" fmla="*/ 416485 h 1898625"/>
              <a:gd name="connsiteX8" fmla="*/ 2963671 w 3010073"/>
              <a:gd name="connsiteY8" fmla="*/ 216 h 1898625"/>
              <a:gd name="connsiteX9" fmla="*/ 2990365 w 3010073"/>
              <a:gd name="connsiteY9" fmla="*/ 362425 h 1898625"/>
              <a:gd name="connsiteX10" fmla="*/ 2990364 w 3010073"/>
              <a:gd name="connsiteY10" fmla="*/ 479900 h 1898625"/>
              <a:gd name="connsiteX11" fmla="*/ 2993540 w 3010073"/>
              <a:gd name="connsiteY11" fmla="*/ 600551 h 1898625"/>
              <a:gd name="connsiteX12" fmla="*/ 2964189 w 3010073"/>
              <a:gd name="connsiteY12" fmla="*/ 1806015 h 1898625"/>
              <a:gd name="connsiteX13" fmla="*/ 2930039 w 3010073"/>
              <a:gd name="connsiteY13" fmla="*/ 1816576 h 1898625"/>
              <a:gd name="connsiteX14" fmla="*/ 2837964 w 3010073"/>
              <a:gd name="connsiteY14" fmla="*/ 1813401 h 1898625"/>
              <a:gd name="connsiteX15" fmla="*/ 2545864 w 3010073"/>
              <a:gd name="connsiteY15" fmla="*/ 1819750 h 1898625"/>
              <a:gd name="connsiteX16" fmla="*/ 2250589 w 3010073"/>
              <a:gd name="connsiteY16" fmla="*/ 1816576 h 1898625"/>
              <a:gd name="connsiteX0" fmla="*/ 4239 w 2860845"/>
              <a:gd name="connsiteY0" fmla="*/ 1817142 h 1898625"/>
              <a:gd name="connsiteX1" fmla="*/ 25022 w 2860845"/>
              <a:gd name="connsiteY1" fmla="*/ 1640141 h 1898625"/>
              <a:gd name="connsiteX2" fmla="*/ 263035 w 2860845"/>
              <a:gd name="connsiteY2" fmla="*/ 1524474 h 1898625"/>
              <a:gd name="connsiteX3" fmla="*/ 260906 w 2860845"/>
              <a:gd name="connsiteY3" fmla="*/ 1523296 h 1898625"/>
              <a:gd name="connsiteX4" fmla="*/ 908714 w 2860845"/>
              <a:gd name="connsiteY4" fmla="*/ 1214539 h 1898625"/>
              <a:gd name="connsiteX5" fmla="*/ 1664232 w 2860845"/>
              <a:gd name="connsiteY5" fmla="*/ 816792 h 1898625"/>
              <a:gd name="connsiteX6" fmla="*/ 2290518 w 2860845"/>
              <a:gd name="connsiteY6" fmla="*/ 416485 h 1898625"/>
              <a:gd name="connsiteX7" fmla="*/ 2814443 w 2860845"/>
              <a:gd name="connsiteY7" fmla="*/ 216 h 1898625"/>
              <a:gd name="connsiteX8" fmla="*/ 2841137 w 2860845"/>
              <a:gd name="connsiteY8" fmla="*/ 362425 h 1898625"/>
              <a:gd name="connsiteX9" fmla="*/ 2841136 w 2860845"/>
              <a:gd name="connsiteY9" fmla="*/ 479900 h 1898625"/>
              <a:gd name="connsiteX10" fmla="*/ 2844312 w 2860845"/>
              <a:gd name="connsiteY10" fmla="*/ 600551 h 1898625"/>
              <a:gd name="connsiteX11" fmla="*/ 2814961 w 2860845"/>
              <a:gd name="connsiteY11" fmla="*/ 1806015 h 1898625"/>
              <a:gd name="connsiteX12" fmla="*/ 2780811 w 2860845"/>
              <a:gd name="connsiteY12" fmla="*/ 1816576 h 1898625"/>
              <a:gd name="connsiteX13" fmla="*/ 2688736 w 2860845"/>
              <a:gd name="connsiteY13" fmla="*/ 1813401 h 1898625"/>
              <a:gd name="connsiteX14" fmla="*/ 2396636 w 2860845"/>
              <a:gd name="connsiteY14" fmla="*/ 1819750 h 1898625"/>
              <a:gd name="connsiteX15" fmla="*/ 2101361 w 2860845"/>
              <a:gd name="connsiteY15" fmla="*/ 1816576 h 1898625"/>
              <a:gd name="connsiteX0" fmla="*/ 0 w 2835823"/>
              <a:gd name="connsiteY0" fmla="*/ 1640141 h 1898625"/>
              <a:gd name="connsiteX1" fmla="*/ 238013 w 2835823"/>
              <a:gd name="connsiteY1" fmla="*/ 1524474 h 1898625"/>
              <a:gd name="connsiteX2" fmla="*/ 235884 w 2835823"/>
              <a:gd name="connsiteY2" fmla="*/ 1523296 h 1898625"/>
              <a:gd name="connsiteX3" fmla="*/ 883692 w 2835823"/>
              <a:gd name="connsiteY3" fmla="*/ 1214539 h 1898625"/>
              <a:gd name="connsiteX4" fmla="*/ 1639210 w 2835823"/>
              <a:gd name="connsiteY4" fmla="*/ 816792 h 1898625"/>
              <a:gd name="connsiteX5" fmla="*/ 2265496 w 2835823"/>
              <a:gd name="connsiteY5" fmla="*/ 416485 h 1898625"/>
              <a:gd name="connsiteX6" fmla="*/ 2789421 w 2835823"/>
              <a:gd name="connsiteY6" fmla="*/ 216 h 1898625"/>
              <a:gd name="connsiteX7" fmla="*/ 2816115 w 2835823"/>
              <a:gd name="connsiteY7" fmla="*/ 362425 h 1898625"/>
              <a:gd name="connsiteX8" fmla="*/ 2816114 w 2835823"/>
              <a:gd name="connsiteY8" fmla="*/ 479900 h 1898625"/>
              <a:gd name="connsiteX9" fmla="*/ 2819290 w 2835823"/>
              <a:gd name="connsiteY9" fmla="*/ 600551 h 1898625"/>
              <a:gd name="connsiteX10" fmla="*/ 2789939 w 2835823"/>
              <a:gd name="connsiteY10" fmla="*/ 1806015 h 1898625"/>
              <a:gd name="connsiteX11" fmla="*/ 2755789 w 2835823"/>
              <a:gd name="connsiteY11" fmla="*/ 1816576 h 1898625"/>
              <a:gd name="connsiteX12" fmla="*/ 2663714 w 2835823"/>
              <a:gd name="connsiteY12" fmla="*/ 1813401 h 1898625"/>
              <a:gd name="connsiteX13" fmla="*/ 2371614 w 2835823"/>
              <a:gd name="connsiteY13" fmla="*/ 1819750 h 1898625"/>
              <a:gd name="connsiteX14" fmla="*/ 2076339 w 2835823"/>
              <a:gd name="connsiteY14" fmla="*/ 1816576 h 1898625"/>
              <a:gd name="connsiteX0" fmla="*/ 0 w 2835823"/>
              <a:gd name="connsiteY0" fmla="*/ 1640141 h 1898625"/>
              <a:gd name="connsiteX1" fmla="*/ 238013 w 2835823"/>
              <a:gd name="connsiteY1" fmla="*/ 1524474 h 1898625"/>
              <a:gd name="connsiteX2" fmla="*/ 235884 w 2835823"/>
              <a:gd name="connsiteY2" fmla="*/ 1523296 h 1898625"/>
              <a:gd name="connsiteX3" fmla="*/ 883692 w 2835823"/>
              <a:gd name="connsiteY3" fmla="*/ 1214539 h 1898625"/>
              <a:gd name="connsiteX4" fmla="*/ 1639210 w 2835823"/>
              <a:gd name="connsiteY4" fmla="*/ 816792 h 1898625"/>
              <a:gd name="connsiteX5" fmla="*/ 2265496 w 2835823"/>
              <a:gd name="connsiteY5" fmla="*/ 416485 h 1898625"/>
              <a:gd name="connsiteX6" fmla="*/ 2789421 w 2835823"/>
              <a:gd name="connsiteY6" fmla="*/ 216 h 1898625"/>
              <a:gd name="connsiteX7" fmla="*/ 2816115 w 2835823"/>
              <a:gd name="connsiteY7" fmla="*/ 362425 h 1898625"/>
              <a:gd name="connsiteX8" fmla="*/ 2816114 w 2835823"/>
              <a:gd name="connsiteY8" fmla="*/ 479900 h 1898625"/>
              <a:gd name="connsiteX9" fmla="*/ 2819290 w 2835823"/>
              <a:gd name="connsiteY9" fmla="*/ 600551 h 1898625"/>
              <a:gd name="connsiteX10" fmla="*/ 2789939 w 2835823"/>
              <a:gd name="connsiteY10" fmla="*/ 1806015 h 1898625"/>
              <a:gd name="connsiteX11" fmla="*/ 2755789 w 2835823"/>
              <a:gd name="connsiteY11" fmla="*/ 1816576 h 1898625"/>
              <a:gd name="connsiteX12" fmla="*/ 2663714 w 2835823"/>
              <a:gd name="connsiteY12" fmla="*/ 1813401 h 1898625"/>
              <a:gd name="connsiteX13" fmla="*/ 2371614 w 2835823"/>
              <a:gd name="connsiteY13" fmla="*/ 1819750 h 1898625"/>
              <a:gd name="connsiteX0" fmla="*/ 0 w 2835823"/>
              <a:gd name="connsiteY0" fmla="*/ 1640141 h 1898625"/>
              <a:gd name="connsiteX1" fmla="*/ 238013 w 2835823"/>
              <a:gd name="connsiteY1" fmla="*/ 1524474 h 1898625"/>
              <a:gd name="connsiteX2" fmla="*/ 235884 w 2835823"/>
              <a:gd name="connsiteY2" fmla="*/ 1523296 h 1898625"/>
              <a:gd name="connsiteX3" fmla="*/ 883692 w 2835823"/>
              <a:gd name="connsiteY3" fmla="*/ 1214539 h 1898625"/>
              <a:gd name="connsiteX4" fmla="*/ 1639210 w 2835823"/>
              <a:gd name="connsiteY4" fmla="*/ 816792 h 1898625"/>
              <a:gd name="connsiteX5" fmla="*/ 2265496 w 2835823"/>
              <a:gd name="connsiteY5" fmla="*/ 416485 h 1898625"/>
              <a:gd name="connsiteX6" fmla="*/ 2789421 w 2835823"/>
              <a:gd name="connsiteY6" fmla="*/ 216 h 1898625"/>
              <a:gd name="connsiteX7" fmla="*/ 2816115 w 2835823"/>
              <a:gd name="connsiteY7" fmla="*/ 362425 h 1898625"/>
              <a:gd name="connsiteX8" fmla="*/ 2816114 w 2835823"/>
              <a:gd name="connsiteY8" fmla="*/ 479900 h 1898625"/>
              <a:gd name="connsiteX9" fmla="*/ 2819290 w 2835823"/>
              <a:gd name="connsiteY9" fmla="*/ 600551 h 1898625"/>
              <a:gd name="connsiteX10" fmla="*/ 2789939 w 2835823"/>
              <a:gd name="connsiteY10" fmla="*/ 1806015 h 1898625"/>
              <a:gd name="connsiteX11" fmla="*/ 2755789 w 2835823"/>
              <a:gd name="connsiteY11" fmla="*/ 1816576 h 1898625"/>
              <a:gd name="connsiteX12" fmla="*/ 2663714 w 2835823"/>
              <a:gd name="connsiteY12" fmla="*/ 1813401 h 1898625"/>
              <a:gd name="connsiteX0" fmla="*/ 0 w 2835823"/>
              <a:gd name="connsiteY0" fmla="*/ 1640141 h 1898625"/>
              <a:gd name="connsiteX1" fmla="*/ 238013 w 2835823"/>
              <a:gd name="connsiteY1" fmla="*/ 1524474 h 1898625"/>
              <a:gd name="connsiteX2" fmla="*/ 235884 w 2835823"/>
              <a:gd name="connsiteY2" fmla="*/ 1523296 h 1898625"/>
              <a:gd name="connsiteX3" fmla="*/ 883692 w 2835823"/>
              <a:gd name="connsiteY3" fmla="*/ 1214539 h 1898625"/>
              <a:gd name="connsiteX4" fmla="*/ 1639210 w 2835823"/>
              <a:gd name="connsiteY4" fmla="*/ 816792 h 1898625"/>
              <a:gd name="connsiteX5" fmla="*/ 2265496 w 2835823"/>
              <a:gd name="connsiteY5" fmla="*/ 416485 h 1898625"/>
              <a:gd name="connsiteX6" fmla="*/ 2789421 w 2835823"/>
              <a:gd name="connsiteY6" fmla="*/ 216 h 1898625"/>
              <a:gd name="connsiteX7" fmla="*/ 2816115 w 2835823"/>
              <a:gd name="connsiteY7" fmla="*/ 362425 h 1898625"/>
              <a:gd name="connsiteX8" fmla="*/ 2816114 w 2835823"/>
              <a:gd name="connsiteY8" fmla="*/ 479900 h 1898625"/>
              <a:gd name="connsiteX9" fmla="*/ 2819290 w 2835823"/>
              <a:gd name="connsiteY9" fmla="*/ 600551 h 1898625"/>
              <a:gd name="connsiteX10" fmla="*/ 2789939 w 2835823"/>
              <a:gd name="connsiteY10" fmla="*/ 1806015 h 1898625"/>
              <a:gd name="connsiteX11" fmla="*/ 2755789 w 2835823"/>
              <a:gd name="connsiteY11" fmla="*/ 1816576 h 1898625"/>
              <a:gd name="connsiteX0" fmla="*/ 0 w 2835823"/>
              <a:gd name="connsiteY0" fmla="*/ 1640141 h 1806015"/>
              <a:gd name="connsiteX1" fmla="*/ 238013 w 2835823"/>
              <a:gd name="connsiteY1" fmla="*/ 1524474 h 1806015"/>
              <a:gd name="connsiteX2" fmla="*/ 235884 w 2835823"/>
              <a:gd name="connsiteY2" fmla="*/ 1523296 h 1806015"/>
              <a:gd name="connsiteX3" fmla="*/ 883692 w 2835823"/>
              <a:gd name="connsiteY3" fmla="*/ 1214539 h 1806015"/>
              <a:gd name="connsiteX4" fmla="*/ 1639210 w 2835823"/>
              <a:gd name="connsiteY4" fmla="*/ 816792 h 1806015"/>
              <a:gd name="connsiteX5" fmla="*/ 2265496 w 2835823"/>
              <a:gd name="connsiteY5" fmla="*/ 416485 h 1806015"/>
              <a:gd name="connsiteX6" fmla="*/ 2789421 w 2835823"/>
              <a:gd name="connsiteY6" fmla="*/ 216 h 1806015"/>
              <a:gd name="connsiteX7" fmla="*/ 2816115 w 2835823"/>
              <a:gd name="connsiteY7" fmla="*/ 362425 h 1806015"/>
              <a:gd name="connsiteX8" fmla="*/ 2816114 w 2835823"/>
              <a:gd name="connsiteY8" fmla="*/ 479900 h 1806015"/>
              <a:gd name="connsiteX9" fmla="*/ 2819290 w 2835823"/>
              <a:gd name="connsiteY9" fmla="*/ 600551 h 1806015"/>
              <a:gd name="connsiteX10" fmla="*/ 2789939 w 2835823"/>
              <a:gd name="connsiteY10" fmla="*/ 1806015 h 1806015"/>
              <a:gd name="connsiteX0" fmla="*/ 0 w 2835823"/>
              <a:gd name="connsiteY0" fmla="*/ 1640141 h 1640141"/>
              <a:gd name="connsiteX1" fmla="*/ 238013 w 2835823"/>
              <a:gd name="connsiteY1" fmla="*/ 1524474 h 1640141"/>
              <a:gd name="connsiteX2" fmla="*/ 235884 w 2835823"/>
              <a:gd name="connsiteY2" fmla="*/ 1523296 h 1640141"/>
              <a:gd name="connsiteX3" fmla="*/ 883692 w 2835823"/>
              <a:gd name="connsiteY3" fmla="*/ 1214539 h 1640141"/>
              <a:gd name="connsiteX4" fmla="*/ 1639210 w 2835823"/>
              <a:gd name="connsiteY4" fmla="*/ 816792 h 1640141"/>
              <a:gd name="connsiteX5" fmla="*/ 2265496 w 2835823"/>
              <a:gd name="connsiteY5" fmla="*/ 416485 h 1640141"/>
              <a:gd name="connsiteX6" fmla="*/ 2789421 w 2835823"/>
              <a:gd name="connsiteY6" fmla="*/ 216 h 1640141"/>
              <a:gd name="connsiteX7" fmla="*/ 2816115 w 2835823"/>
              <a:gd name="connsiteY7" fmla="*/ 362425 h 1640141"/>
              <a:gd name="connsiteX8" fmla="*/ 2816114 w 2835823"/>
              <a:gd name="connsiteY8" fmla="*/ 479900 h 1640141"/>
              <a:gd name="connsiteX9" fmla="*/ 2819290 w 2835823"/>
              <a:gd name="connsiteY9" fmla="*/ 600551 h 1640141"/>
              <a:gd name="connsiteX0" fmla="*/ 0 w 2837028"/>
              <a:gd name="connsiteY0" fmla="*/ 1640205 h 1640205"/>
              <a:gd name="connsiteX1" fmla="*/ 238013 w 2837028"/>
              <a:gd name="connsiteY1" fmla="*/ 1524538 h 1640205"/>
              <a:gd name="connsiteX2" fmla="*/ 235884 w 2837028"/>
              <a:gd name="connsiteY2" fmla="*/ 1523360 h 1640205"/>
              <a:gd name="connsiteX3" fmla="*/ 883692 w 2837028"/>
              <a:gd name="connsiteY3" fmla="*/ 1214603 h 1640205"/>
              <a:gd name="connsiteX4" fmla="*/ 1639210 w 2837028"/>
              <a:gd name="connsiteY4" fmla="*/ 816856 h 1640205"/>
              <a:gd name="connsiteX5" fmla="*/ 2265496 w 2837028"/>
              <a:gd name="connsiteY5" fmla="*/ 416549 h 1640205"/>
              <a:gd name="connsiteX6" fmla="*/ 2789421 w 2837028"/>
              <a:gd name="connsiteY6" fmla="*/ 280 h 1640205"/>
              <a:gd name="connsiteX7" fmla="*/ 2816114 w 2837028"/>
              <a:gd name="connsiteY7" fmla="*/ 479964 h 1640205"/>
              <a:gd name="connsiteX8" fmla="*/ 2819290 w 2837028"/>
              <a:gd name="connsiteY8" fmla="*/ 600615 h 1640205"/>
              <a:gd name="connsiteX0" fmla="*/ 0 w 2838034"/>
              <a:gd name="connsiteY0" fmla="*/ 1642041 h 1642041"/>
              <a:gd name="connsiteX1" fmla="*/ 238013 w 2838034"/>
              <a:gd name="connsiteY1" fmla="*/ 1526374 h 1642041"/>
              <a:gd name="connsiteX2" fmla="*/ 235884 w 2838034"/>
              <a:gd name="connsiteY2" fmla="*/ 1525196 h 1642041"/>
              <a:gd name="connsiteX3" fmla="*/ 883692 w 2838034"/>
              <a:gd name="connsiteY3" fmla="*/ 1216439 h 1642041"/>
              <a:gd name="connsiteX4" fmla="*/ 1639210 w 2838034"/>
              <a:gd name="connsiteY4" fmla="*/ 818692 h 1642041"/>
              <a:gd name="connsiteX5" fmla="*/ 2265496 w 2838034"/>
              <a:gd name="connsiteY5" fmla="*/ 418385 h 1642041"/>
              <a:gd name="connsiteX6" fmla="*/ 2789421 w 2838034"/>
              <a:gd name="connsiteY6" fmla="*/ 2116 h 1642041"/>
              <a:gd name="connsiteX7" fmla="*/ 2819290 w 2838034"/>
              <a:gd name="connsiteY7" fmla="*/ 602451 h 1642041"/>
              <a:gd name="connsiteX0" fmla="*/ 0 w 2789421"/>
              <a:gd name="connsiteY0" fmla="*/ 1642041 h 1642041"/>
              <a:gd name="connsiteX1" fmla="*/ 238013 w 2789421"/>
              <a:gd name="connsiteY1" fmla="*/ 1526374 h 1642041"/>
              <a:gd name="connsiteX2" fmla="*/ 235884 w 2789421"/>
              <a:gd name="connsiteY2" fmla="*/ 1525196 h 1642041"/>
              <a:gd name="connsiteX3" fmla="*/ 883692 w 2789421"/>
              <a:gd name="connsiteY3" fmla="*/ 1216439 h 1642041"/>
              <a:gd name="connsiteX4" fmla="*/ 1639210 w 2789421"/>
              <a:gd name="connsiteY4" fmla="*/ 818692 h 1642041"/>
              <a:gd name="connsiteX5" fmla="*/ 2265496 w 2789421"/>
              <a:gd name="connsiteY5" fmla="*/ 418385 h 1642041"/>
              <a:gd name="connsiteX6" fmla="*/ 2789421 w 2789421"/>
              <a:gd name="connsiteY6" fmla="*/ 2116 h 1642041"/>
              <a:gd name="connsiteX0" fmla="*/ 0 w 2789421"/>
              <a:gd name="connsiteY0" fmla="*/ 1651517 h 1651517"/>
              <a:gd name="connsiteX1" fmla="*/ 238013 w 2789421"/>
              <a:gd name="connsiteY1" fmla="*/ 1535850 h 1651517"/>
              <a:gd name="connsiteX2" fmla="*/ 235884 w 2789421"/>
              <a:gd name="connsiteY2" fmla="*/ 1534672 h 1651517"/>
              <a:gd name="connsiteX3" fmla="*/ 883692 w 2789421"/>
              <a:gd name="connsiteY3" fmla="*/ 1225915 h 1651517"/>
              <a:gd name="connsiteX4" fmla="*/ 1639210 w 2789421"/>
              <a:gd name="connsiteY4" fmla="*/ 828168 h 1651517"/>
              <a:gd name="connsiteX5" fmla="*/ 2265496 w 2789421"/>
              <a:gd name="connsiteY5" fmla="*/ 427861 h 1651517"/>
              <a:gd name="connsiteX6" fmla="*/ 2789421 w 2789421"/>
              <a:gd name="connsiteY6" fmla="*/ 2067 h 1651517"/>
              <a:gd name="connsiteX0" fmla="*/ 0 w 2789421"/>
              <a:gd name="connsiteY0" fmla="*/ 1649450 h 1649450"/>
              <a:gd name="connsiteX1" fmla="*/ 238013 w 2789421"/>
              <a:gd name="connsiteY1" fmla="*/ 1533783 h 1649450"/>
              <a:gd name="connsiteX2" fmla="*/ 235884 w 2789421"/>
              <a:gd name="connsiteY2" fmla="*/ 1532605 h 1649450"/>
              <a:gd name="connsiteX3" fmla="*/ 883692 w 2789421"/>
              <a:gd name="connsiteY3" fmla="*/ 1223848 h 1649450"/>
              <a:gd name="connsiteX4" fmla="*/ 1639210 w 2789421"/>
              <a:gd name="connsiteY4" fmla="*/ 826101 h 1649450"/>
              <a:gd name="connsiteX5" fmla="*/ 2265496 w 2789421"/>
              <a:gd name="connsiteY5" fmla="*/ 425794 h 1649450"/>
              <a:gd name="connsiteX6" fmla="*/ 2789421 w 2789421"/>
              <a:gd name="connsiteY6" fmla="*/ 0 h 164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9421" h="1649450">
                <a:moveTo>
                  <a:pt x="0" y="1649450"/>
                </a:moveTo>
                <a:cubicBezTo>
                  <a:pt x="42862" y="1612938"/>
                  <a:pt x="237375" y="1535391"/>
                  <a:pt x="238013" y="1533783"/>
                </a:cubicBezTo>
                <a:lnTo>
                  <a:pt x="235884" y="1532605"/>
                </a:lnTo>
                <a:cubicBezTo>
                  <a:pt x="421535" y="1445011"/>
                  <a:pt x="649804" y="1341599"/>
                  <a:pt x="883692" y="1223848"/>
                </a:cubicBezTo>
                <a:cubicBezTo>
                  <a:pt x="1117580" y="1106097"/>
                  <a:pt x="1408909" y="959110"/>
                  <a:pt x="1639210" y="826101"/>
                </a:cubicBezTo>
                <a:cubicBezTo>
                  <a:pt x="1869511" y="693092"/>
                  <a:pt x="2073794" y="563477"/>
                  <a:pt x="2265496" y="425794"/>
                </a:cubicBezTo>
                <a:cubicBezTo>
                  <a:pt x="2457198" y="288111"/>
                  <a:pt x="2709822" y="51872"/>
                  <a:pt x="2789421" y="0"/>
                </a:cubicBezTo>
              </a:path>
            </a:pathLst>
          </a:custGeom>
          <a:solidFill>
            <a:srgbClr val="FFFFFF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5404652" y="5192890"/>
            <a:ext cx="3383269" cy="840976"/>
          </a:xfrm>
          <a:custGeom>
            <a:avLst/>
            <a:gdLst>
              <a:gd name="connsiteX0" fmla="*/ 0 w 7500395"/>
              <a:gd name="connsiteY0" fmla="*/ 2083655 h 2083655"/>
              <a:gd name="connsiteX1" fmla="*/ 277793 w 7500395"/>
              <a:gd name="connsiteY1" fmla="*/ 1766140 h 2083655"/>
              <a:gd name="connsiteX2" fmla="*/ 396847 w 7500395"/>
              <a:gd name="connsiteY2" fmla="*/ 1514774 h 2083655"/>
              <a:gd name="connsiteX3" fmla="*/ 648183 w 7500395"/>
              <a:gd name="connsiteY3" fmla="*/ 1422165 h 2083655"/>
              <a:gd name="connsiteX4" fmla="*/ 727552 w 7500395"/>
              <a:gd name="connsiteY4" fmla="*/ 1012041 h 2083655"/>
              <a:gd name="connsiteX5" fmla="*/ 992116 w 7500395"/>
              <a:gd name="connsiteY5" fmla="*/ 1885208 h 2083655"/>
              <a:gd name="connsiteX6" fmla="*/ 1190539 w 7500395"/>
              <a:gd name="connsiteY6" fmla="*/ 1713221 h 2083655"/>
              <a:gd name="connsiteX7" fmla="*/ 1283137 w 7500395"/>
              <a:gd name="connsiteY7" fmla="*/ 1329556 h 2083655"/>
              <a:gd name="connsiteX8" fmla="*/ 1574157 w 7500395"/>
              <a:gd name="connsiteY8" fmla="*/ 773905 h 2083655"/>
              <a:gd name="connsiteX9" fmla="*/ 1918091 w 7500395"/>
              <a:gd name="connsiteY9" fmla="*/ 152104 h 2083655"/>
              <a:gd name="connsiteX10" fmla="*/ 2394306 w 7500395"/>
              <a:gd name="connsiteY10" fmla="*/ 99185 h 2083655"/>
              <a:gd name="connsiteX11" fmla="*/ 2976347 w 7500395"/>
              <a:gd name="connsiteY11" fmla="*/ 1329556 h 2083655"/>
              <a:gd name="connsiteX12" fmla="*/ 3426107 w 7500395"/>
              <a:gd name="connsiteY12" fmla="*/ 1779370 h 2083655"/>
              <a:gd name="connsiteX13" fmla="*/ 3730355 w 7500395"/>
              <a:gd name="connsiteY13" fmla="*/ 1991047 h 2083655"/>
              <a:gd name="connsiteX14" fmla="*/ 4153658 w 7500395"/>
              <a:gd name="connsiteY14" fmla="*/ 1713221 h 2083655"/>
              <a:gd name="connsiteX15" fmla="*/ 4338853 w 7500395"/>
              <a:gd name="connsiteY15" fmla="*/ 1184029 h 2083655"/>
              <a:gd name="connsiteX16" fmla="*/ 4643102 w 7500395"/>
              <a:gd name="connsiteY16" fmla="*/ 985581 h 2083655"/>
              <a:gd name="connsiteX17" fmla="*/ 4775384 w 7500395"/>
              <a:gd name="connsiteY17" fmla="*/ 469619 h 2083655"/>
              <a:gd name="connsiteX18" fmla="*/ 4934123 w 7500395"/>
              <a:gd name="connsiteY18" fmla="*/ 46265 h 2083655"/>
              <a:gd name="connsiteX19" fmla="*/ 5145774 w 7500395"/>
              <a:gd name="connsiteY19" fmla="*/ 694526 h 2083655"/>
              <a:gd name="connsiteX20" fmla="*/ 5397110 w 7500395"/>
              <a:gd name="connsiteY20" fmla="*/ 205023 h 2083655"/>
              <a:gd name="connsiteX21" fmla="*/ 5450023 w 7500395"/>
              <a:gd name="connsiteY21" fmla="*/ 985581 h 2083655"/>
              <a:gd name="connsiteX22" fmla="*/ 5621989 w 7500395"/>
              <a:gd name="connsiteY22" fmla="*/ 1541233 h 2083655"/>
              <a:gd name="connsiteX23" fmla="*/ 5846869 w 7500395"/>
              <a:gd name="connsiteY23" fmla="*/ 1885208 h 2083655"/>
              <a:gd name="connsiteX24" fmla="*/ 6098205 w 7500395"/>
              <a:gd name="connsiteY24" fmla="*/ 1184029 h 2083655"/>
              <a:gd name="connsiteX25" fmla="*/ 6534736 w 7500395"/>
              <a:gd name="connsiteY25" fmla="*/ 1871978 h 2083655"/>
              <a:gd name="connsiteX26" fmla="*/ 7050636 w 7500395"/>
              <a:gd name="connsiteY26" fmla="*/ 429930 h 2083655"/>
              <a:gd name="connsiteX27" fmla="*/ 7500395 w 7500395"/>
              <a:gd name="connsiteY27" fmla="*/ 2083655 h 2083655"/>
              <a:gd name="connsiteX0" fmla="*/ 0 w 7500395"/>
              <a:gd name="connsiteY0" fmla="*/ 2094302 h 2094302"/>
              <a:gd name="connsiteX1" fmla="*/ 277793 w 7500395"/>
              <a:gd name="connsiteY1" fmla="*/ 1776787 h 2094302"/>
              <a:gd name="connsiteX2" fmla="*/ 396847 w 7500395"/>
              <a:gd name="connsiteY2" fmla="*/ 1525421 h 2094302"/>
              <a:gd name="connsiteX3" fmla="*/ 648183 w 7500395"/>
              <a:gd name="connsiteY3" fmla="*/ 1432812 h 2094302"/>
              <a:gd name="connsiteX4" fmla="*/ 727552 w 7500395"/>
              <a:gd name="connsiteY4" fmla="*/ 1022688 h 2094302"/>
              <a:gd name="connsiteX5" fmla="*/ 992116 w 7500395"/>
              <a:gd name="connsiteY5" fmla="*/ 1895855 h 2094302"/>
              <a:gd name="connsiteX6" fmla="*/ 1190539 w 7500395"/>
              <a:gd name="connsiteY6" fmla="*/ 1723868 h 2094302"/>
              <a:gd name="connsiteX7" fmla="*/ 1283137 w 7500395"/>
              <a:gd name="connsiteY7" fmla="*/ 1340203 h 2094302"/>
              <a:gd name="connsiteX8" fmla="*/ 1574157 w 7500395"/>
              <a:gd name="connsiteY8" fmla="*/ 784552 h 2094302"/>
              <a:gd name="connsiteX9" fmla="*/ 1918091 w 7500395"/>
              <a:gd name="connsiteY9" fmla="*/ 162751 h 2094302"/>
              <a:gd name="connsiteX10" fmla="*/ 2708263 w 7500395"/>
              <a:gd name="connsiteY10" fmla="*/ 95563 h 2094302"/>
              <a:gd name="connsiteX11" fmla="*/ 2976347 w 7500395"/>
              <a:gd name="connsiteY11" fmla="*/ 1340203 h 2094302"/>
              <a:gd name="connsiteX12" fmla="*/ 3426107 w 7500395"/>
              <a:gd name="connsiteY12" fmla="*/ 1790017 h 2094302"/>
              <a:gd name="connsiteX13" fmla="*/ 3730355 w 7500395"/>
              <a:gd name="connsiteY13" fmla="*/ 2001694 h 2094302"/>
              <a:gd name="connsiteX14" fmla="*/ 4153658 w 7500395"/>
              <a:gd name="connsiteY14" fmla="*/ 1723868 h 2094302"/>
              <a:gd name="connsiteX15" fmla="*/ 4338853 w 7500395"/>
              <a:gd name="connsiteY15" fmla="*/ 1194676 h 2094302"/>
              <a:gd name="connsiteX16" fmla="*/ 4643102 w 7500395"/>
              <a:gd name="connsiteY16" fmla="*/ 996228 h 2094302"/>
              <a:gd name="connsiteX17" fmla="*/ 4775384 w 7500395"/>
              <a:gd name="connsiteY17" fmla="*/ 480266 h 2094302"/>
              <a:gd name="connsiteX18" fmla="*/ 4934123 w 7500395"/>
              <a:gd name="connsiteY18" fmla="*/ 56912 h 2094302"/>
              <a:gd name="connsiteX19" fmla="*/ 5145774 w 7500395"/>
              <a:gd name="connsiteY19" fmla="*/ 705173 h 2094302"/>
              <a:gd name="connsiteX20" fmla="*/ 5397110 w 7500395"/>
              <a:gd name="connsiteY20" fmla="*/ 215670 h 2094302"/>
              <a:gd name="connsiteX21" fmla="*/ 5450023 w 7500395"/>
              <a:gd name="connsiteY21" fmla="*/ 996228 h 2094302"/>
              <a:gd name="connsiteX22" fmla="*/ 5621989 w 7500395"/>
              <a:gd name="connsiteY22" fmla="*/ 1551880 h 2094302"/>
              <a:gd name="connsiteX23" fmla="*/ 5846869 w 7500395"/>
              <a:gd name="connsiteY23" fmla="*/ 1895855 h 2094302"/>
              <a:gd name="connsiteX24" fmla="*/ 6098205 w 7500395"/>
              <a:gd name="connsiteY24" fmla="*/ 1194676 h 2094302"/>
              <a:gd name="connsiteX25" fmla="*/ 6534736 w 7500395"/>
              <a:gd name="connsiteY25" fmla="*/ 1882625 h 2094302"/>
              <a:gd name="connsiteX26" fmla="*/ 7050636 w 7500395"/>
              <a:gd name="connsiteY26" fmla="*/ 440577 h 2094302"/>
              <a:gd name="connsiteX27" fmla="*/ 7500395 w 7500395"/>
              <a:gd name="connsiteY27" fmla="*/ 2094302 h 2094302"/>
              <a:gd name="connsiteX0" fmla="*/ 0 w 7500395"/>
              <a:gd name="connsiteY0" fmla="*/ 2089032 h 2089032"/>
              <a:gd name="connsiteX1" fmla="*/ 277793 w 7500395"/>
              <a:gd name="connsiteY1" fmla="*/ 1771517 h 2089032"/>
              <a:gd name="connsiteX2" fmla="*/ 396847 w 7500395"/>
              <a:gd name="connsiteY2" fmla="*/ 1520151 h 2089032"/>
              <a:gd name="connsiteX3" fmla="*/ 648183 w 7500395"/>
              <a:gd name="connsiteY3" fmla="*/ 1427542 h 2089032"/>
              <a:gd name="connsiteX4" fmla="*/ 727552 w 7500395"/>
              <a:gd name="connsiteY4" fmla="*/ 1017418 h 2089032"/>
              <a:gd name="connsiteX5" fmla="*/ 992116 w 7500395"/>
              <a:gd name="connsiteY5" fmla="*/ 1890585 h 2089032"/>
              <a:gd name="connsiteX6" fmla="*/ 1190539 w 7500395"/>
              <a:gd name="connsiteY6" fmla="*/ 1718598 h 2089032"/>
              <a:gd name="connsiteX7" fmla="*/ 1283137 w 7500395"/>
              <a:gd name="connsiteY7" fmla="*/ 1334933 h 2089032"/>
              <a:gd name="connsiteX8" fmla="*/ 1574157 w 7500395"/>
              <a:gd name="connsiteY8" fmla="*/ 779282 h 2089032"/>
              <a:gd name="connsiteX9" fmla="*/ 1918091 w 7500395"/>
              <a:gd name="connsiteY9" fmla="*/ 157481 h 2089032"/>
              <a:gd name="connsiteX10" fmla="*/ 2708263 w 7500395"/>
              <a:gd name="connsiteY10" fmla="*/ 90293 h 2089032"/>
              <a:gd name="connsiteX11" fmla="*/ 3161867 w 7500395"/>
              <a:gd name="connsiteY11" fmla="*/ 1263588 h 2089032"/>
              <a:gd name="connsiteX12" fmla="*/ 3426107 w 7500395"/>
              <a:gd name="connsiteY12" fmla="*/ 1784747 h 2089032"/>
              <a:gd name="connsiteX13" fmla="*/ 3730355 w 7500395"/>
              <a:gd name="connsiteY13" fmla="*/ 1996424 h 2089032"/>
              <a:gd name="connsiteX14" fmla="*/ 4153658 w 7500395"/>
              <a:gd name="connsiteY14" fmla="*/ 1718598 h 2089032"/>
              <a:gd name="connsiteX15" fmla="*/ 4338853 w 7500395"/>
              <a:gd name="connsiteY15" fmla="*/ 1189406 h 2089032"/>
              <a:gd name="connsiteX16" fmla="*/ 4643102 w 7500395"/>
              <a:gd name="connsiteY16" fmla="*/ 990958 h 2089032"/>
              <a:gd name="connsiteX17" fmla="*/ 4775384 w 7500395"/>
              <a:gd name="connsiteY17" fmla="*/ 474996 h 2089032"/>
              <a:gd name="connsiteX18" fmla="*/ 4934123 w 7500395"/>
              <a:gd name="connsiteY18" fmla="*/ 51642 h 2089032"/>
              <a:gd name="connsiteX19" fmla="*/ 5145774 w 7500395"/>
              <a:gd name="connsiteY19" fmla="*/ 699903 h 2089032"/>
              <a:gd name="connsiteX20" fmla="*/ 5397110 w 7500395"/>
              <a:gd name="connsiteY20" fmla="*/ 210400 h 2089032"/>
              <a:gd name="connsiteX21" fmla="*/ 5450023 w 7500395"/>
              <a:gd name="connsiteY21" fmla="*/ 990958 h 2089032"/>
              <a:gd name="connsiteX22" fmla="*/ 5621989 w 7500395"/>
              <a:gd name="connsiteY22" fmla="*/ 1546610 h 2089032"/>
              <a:gd name="connsiteX23" fmla="*/ 5846869 w 7500395"/>
              <a:gd name="connsiteY23" fmla="*/ 1890585 h 2089032"/>
              <a:gd name="connsiteX24" fmla="*/ 6098205 w 7500395"/>
              <a:gd name="connsiteY24" fmla="*/ 1189406 h 2089032"/>
              <a:gd name="connsiteX25" fmla="*/ 6534736 w 7500395"/>
              <a:gd name="connsiteY25" fmla="*/ 1877355 h 2089032"/>
              <a:gd name="connsiteX26" fmla="*/ 7050636 w 7500395"/>
              <a:gd name="connsiteY26" fmla="*/ 435307 h 2089032"/>
              <a:gd name="connsiteX27" fmla="*/ 7500395 w 7500395"/>
              <a:gd name="connsiteY27" fmla="*/ 2089032 h 2089032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574157 w 7500395"/>
              <a:gd name="connsiteY8" fmla="*/ 730810 h 2040560"/>
              <a:gd name="connsiteX9" fmla="*/ 2246319 w 7500395"/>
              <a:gd name="connsiteY9" fmla="*/ 465732 h 2040560"/>
              <a:gd name="connsiteX10" fmla="*/ 2708263 w 7500395"/>
              <a:gd name="connsiteY10" fmla="*/ 41821 h 2040560"/>
              <a:gd name="connsiteX11" fmla="*/ 3161867 w 7500395"/>
              <a:gd name="connsiteY11" fmla="*/ 1215116 h 2040560"/>
              <a:gd name="connsiteX12" fmla="*/ 3426107 w 7500395"/>
              <a:gd name="connsiteY12" fmla="*/ 1736275 h 2040560"/>
              <a:gd name="connsiteX13" fmla="*/ 3730355 w 7500395"/>
              <a:gd name="connsiteY13" fmla="*/ 1947952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631240 w 7500395"/>
              <a:gd name="connsiteY8" fmla="*/ 816424 h 2040560"/>
              <a:gd name="connsiteX9" fmla="*/ 2246319 w 7500395"/>
              <a:gd name="connsiteY9" fmla="*/ 465732 h 2040560"/>
              <a:gd name="connsiteX10" fmla="*/ 2708263 w 7500395"/>
              <a:gd name="connsiteY10" fmla="*/ 41821 h 2040560"/>
              <a:gd name="connsiteX11" fmla="*/ 3161867 w 7500395"/>
              <a:gd name="connsiteY11" fmla="*/ 1215116 h 2040560"/>
              <a:gd name="connsiteX12" fmla="*/ 3426107 w 7500395"/>
              <a:gd name="connsiteY12" fmla="*/ 1736275 h 2040560"/>
              <a:gd name="connsiteX13" fmla="*/ 3730355 w 7500395"/>
              <a:gd name="connsiteY13" fmla="*/ 1947952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90644 h 2090644"/>
              <a:gd name="connsiteX1" fmla="*/ 277793 w 7500395"/>
              <a:gd name="connsiteY1" fmla="*/ 1773129 h 2090644"/>
              <a:gd name="connsiteX2" fmla="*/ 396847 w 7500395"/>
              <a:gd name="connsiteY2" fmla="*/ 1521763 h 2090644"/>
              <a:gd name="connsiteX3" fmla="*/ 648183 w 7500395"/>
              <a:gd name="connsiteY3" fmla="*/ 1429154 h 2090644"/>
              <a:gd name="connsiteX4" fmla="*/ 727552 w 7500395"/>
              <a:gd name="connsiteY4" fmla="*/ 1019030 h 2090644"/>
              <a:gd name="connsiteX5" fmla="*/ 992116 w 7500395"/>
              <a:gd name="connsiteY5" fmla="*/ 1892197 h 2090644"/>
              <a:gd name="connsiteX6" fmla="*/ 1190539 w 7500395"/>
              <a:gd name="connsiteY6" fmla="*/ 1720210 h 2090644"/>
              <a:gd name="connsiteX7" fmla="*/ 1283137 w 7500395"/>
              <a:gd name="connsiteY7" fmla="*/ 1336545 h 2090644"/>
              <a:gd name="connsiteX8" fmla="*/ 1631240 w 7500395"/>
              <a:gd name="connsiteY8" fmla="*/ 866508 h 2090644"/>
              <a:gd name="connsiteX9" fmla="*/ 2246319 w 7500395"/>
              <a:gd name="connsiteY9" fmla="*/ 515816 h 2090644"/>
              <a:gd name="connsiteX10" fmla="*/ 3193469 w 7500395"/>
              <a:gd name="connsiteY10" fmla="*/ 20560 h 2090644"/>
              <a:gd name="connsiteX11" fmla="*/ 3161867 w 7500395"/>
              <a:gd name="connsiteY11" fmla="*/ 1265200 h 2090644"/>
              <a:gd name="connsiteX12" fmla="*/ 3426107 w 7500395"/>
              <a:gd name="connsiteY12" fmla="*/ 1786359 h 2090644"/>
              <a:gd name="connsiteX13" fmla="*/ 3730355 w 7500395"/>
              <a:gd name="connsiteY13" fmla="*/ 1998036 h 2090644"/>
              <a:gd name="connsiteX14" fmla="*/ 4153658 w 7500395"/>
              <a:gd name="connsiteY14" fmla="*/ 1720210 h 2090644"/>
              <a:gd name="connsiteX15" fmla="*/ 4338853 w 7500395"/>
              <a:gd name="connsiteY15" fmla="*/ 1191018 h 2090644"/>
              <a:gd name="connsiteX16" fmla="*/ 4643102 w 7500395"/>
              <a:gd name="connsiteY16" fmla="*/ 992570 h 2090644"/>
              <a:gd name="connsiteX17" fmla="*/ 4775384 w 7500395"/>
              <a:gd name="connsiteY17" fmla="*/ 476608 h 2090644"/>
              <a:gd name="connsiteX18" fmla="*/ 4934123 w 7500395"/>
              <a:gd name="connsiteY18" fmla="*/ 53254 h 2090644"/>
              <a:gd name="connsiteX19" fmla="*/ 5145774 w 7500395"/>
              <a:gd name="connsiteY19" fmla="*/ 701515 h 2090644"/>
              <a:gd name="connsiteX20" fmla="*/ 5397110 w 7500395"/>
              <a:gd name="connsiteY20" fmla="*/ 212012 h 2090644"/>
              <a:gd name="connsiteX21" fmla="*/ 5450023 w 7500395"/>
              <a:gd name="connsiteY21" fmla="*/ 992570 h 2090644"/>
              <a:gd name="connsiteX22" fmla="*/ 5621989 w 7500395"/>
              <a:gd name="connsiteY22" fmla="*/ 1548222 h 2090644"/>
              <a:gd name="connsiteX23" fmla="*/ 5846869 w 7500395"/>
              <a:gd name="connsiteY23" fmla="*/ 1892197 h 2090644"/>
              <a:gd name="connsiteX24" fmla="*/ 6098205 w 7500395"/>
              <a:gd name="connsiteY24" fmla="*/ 1191018 h 2090644"/>
              <a:gd name="connsiteX25" fmla="*/ 6534736 w 7500395"/>
              <a:gd name="connsiteY25" fmla="*/ 1878967 h 2090644"/>
              <a:gd name="connsiteX26" fmla="*/ 7050636 w 7500395"/>
              <a:gd name="connsiteY26" fmla="*/ 436919 h 2090644"/>
              <a:gd name="connsiteX27" fmla="*/ 7500395 w 7500395"/>
              <a:gd name="connsiteY27" fmla="*/ 2090644 h 2090644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426107 w 7500395"/>
              <a:gd name="connsiteY12" fmla="*/ 1782653 h 2086938"/>
              <a:gd name="connsiteX13" fmla="*/ 3730355 w 7500395"/>
              <a:gd name="connsiteY13" fmla="*/ 1994330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568814 w 7500395"/>
              <a:gd name="connsiteY12" fmla="*/ 1711309 h 2086938"/>
              <a:gd name="connsiteX13" fmla="*/ 3730355 w 7500395"/>
              <a:gd name="connsiteY13" fmla="*/ 1994330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568814 w 7500395"/>
              <a:gd name="connsiteY12" fmla="*/ 1711309 h 2086938"/>
              <a:gd name="connsiteX13" fmla="*/ 3801709 w 7500395"/>
              <a:gd name="connsiteY13" fmla="*/ 1951523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73044 h 2073044"/>
              <a:gd name="connsiteX1" fmla="*/ 277793 w 7500395"/>
              <a:gd name="connsiteY1" fmla="*/ 1755529 h 2073044"/>
              <a:gd name="connsiteX2" fmla="*/ 396847 w 7500395"/>
              <a:gd name="connsiteY2" fmla="*/ 1504163 h 2073044"/>
              <a:gd name="connsiteX3" fmla="*/ 648183 w 7500395"/>
              <a:gd name="connsiteY3" fmla="*/ 1411554 h 2073044"/>
              <a:gd name="connsiteX4" fmla="*/ 727552 w 7500395"/>
              <a:gd name="connsiteY4" fmla="*/ 1001430 h 2073044"/>
              <a:gd name="connsiteX5" fmla="*/ 992116 w 7500395"/>
              <a:gd name="connsiteY5" fmla="*/ 1874597 h 2073044"/>
              <a:gd name="connsiteX6" fmla="*/ 1190539 w 7500395"/>
              <a:gd name="connsiteY6" fmla="*/ 1702610 h 2073044"/>
              <a:gd name="connsiteX7" fmla="*/ 1283137 w 7500395"/>
              <a:gd name="connsiteY7" fmla="*/ 1318945 h 2073044"/>
              <a:gd name="connsiteX8" fmla="*/ 1631240 w 7500395"/>
              <a:gd name="connsiteY8" fmla="*/ 848908 h 2073044"/>
              <a:gd name="connsiteX9" fmla="*/ 2246319 w 7500395"/>
              <a:gd name="connsiteY9" fmla="*/ 498216 h 2073044"/>
              <a:gd name="connsiteX10" fmla="*/ 3150656 w 7500395"/>
              <a:gd name="connsiteY10" fmla="*/ 17229 h 2073044"/>
              <a:gd name="connsiteX11" fmla="*/ 3404470 w 7500395"/>
              <a:gd name="connsiteY11" fmla="*/ 1161987 h 2073044"/>
              <a:gd name="connsiteX12" fmla="*/ 3568814 w 7500395"/>
              <a:gd name="connsiteY12" fmla="*/ 1697415 h 2073044"/>
              <a:gd name="connsiteX13" fmla="*/ 3801709 w 7500395"/>
              <a:gd name="connsiteY13" fmla="*/ 1937629 h 2073044"/>
              <a:gd name="connsiteX14" fmla="*/ 4153658 w 7500395"/>
              <a:gd name="connsiteY14" fmla="*/ 1702610 h 2073044"/>
              <a:gd name="connsiteX15" fmla="*/ 4338853 w 7500395"/>
              <a:gd name="connsiteY15" fmla="*/ 1173418 h 2073044"/>
              <a:gd name="connsiteX16" fmla="*/ 4643102 w 7500395"/>
              <a:gd name="connsiteY16" fmla="*/ 974970 h 2073044"/>
              <a:gd name="connsiteX17" fmla="*/ 4775384 w 7500395"/>
              <a:gd name="connsiteY17" fmla="*/ 459008 h 2073044"/>
              <a:gd name="connsiteX18" fmla="*/ 4934123 w 7500395"/>
              <a:gd name="connsiteY18" fmla="*/ 35654 h 2073044"/>
              <a:gd name="connsiteX19" fmla="*/ 5145774 w 7500395"/>
              <a:gd name="connsiteY19" fmla="*/ 683915 h 2073044"/>
              <a:gd name="connsiteX20" fmla="*/ 5397110 w 7500395"/>
              <a:gd name="connsiteY20" fmla="*/ 194412 h 2073044"/>
              <a:gd name="connsiteX21" fmla="*/ 5450023 w 7500395"/>
              <a:gd name="connsiteY21" fmla="*/ 974970 h 2073044"/>
              <a:gd name="connsiteX22" fmla="*/ 5621989 w 7500395"/>
              <a:gd name="connsiteY22" fmla="*/ 1530622 h 2073044"/>
              <a:gd name="connsiteX23" fmla="*/ 5846869 w 7500395"/>
              <a:gd name="connsiteY23" fmla="*/ 1874597 h 2073044"/>
              <a:gd name="connsiteX24" fmla="*/ 6098205 w 7500395"/>
              <a:gd name="connsiteY24" fmla="*/ 1173418 h 2073044"/>
              <a:gd name="connsiteX25" fmla="*/ 6534736 w 7500395"/>
              <a:gd name="connsiteY25" fmla="*/ 1861367 h 2073044"/>
              <a:gd name="connsiteX26" fmla="*/ 7050636 w 7500395"/>
              <a:gd name="connsiteY26" fmla="*/ 419319 h 2073044"/>
              <a:gd name="connsiteX27" fmla="*/ 7500395 w 7500395"/>
              <a:gd name="connsiteY27" fmla="*/ 2073044 h 2073044"/>
              <a:gd name="connsiteX0" fmla="*/ 0 w 7500395"/>
              <a:gd name="connsiteY0" fmla="*/ 2074716 h 2074716"/>
              <a:gd name="connsiteX1" fmla="*/ 277793 w 7500395"/>
              <a:gd name="connsiteY1" fmla="*/ 1757201 h 2074716"/>
              <a:gd name="connsiteX2" fmla="*/ 396847 w 7500395"/>
              <a:gd name="connsiteY2" fmla="*/ 1505835 h 2074716"/>
              <a:gd name="connsiteX3" fmla="*/ 648183 w 7500395"/>
              <a:gd name="connsiteY3" fmla="*/ 1413226 h 2074716"/>
              <a:gd name="connsiteX4" fmla="*/ 727552 w 7500395"/>
              <a:gd name="connsiteY4" fmla="*/ 1003102 h 2074716"/>
              <a:gd name="connsiteX5" fmla="*/ 992116 w 7500395"/>
              <a:gd name="connsiteY5" fmla="*/ 1876269 h 2074716"/>
              <a:gd name="connsiteX6" fmla="*/ 1190539 w 7500395"/>
              <a:gd name="connsiteY6" fmla="*/ 1704282 h 2074716"/>
              <a:gd name="connsiteX7" fmla="*/ 1283137 w 7500395"/>
              <a:gd name="connsiteY7" fmla="*/ 1320617 h 2074716"/>
              <a:gd name="connsiteX8" fmla="*/ 1731135 w 7500395"/>
              <a:gd name="connsiteY8" fmla="*/ 1150227 h 2074716"/>
              <a:gd name="connsiteX9" fmla="*/ 2246319 w 7500395"/>
              <a:gd name="connsiteY9" fmla="*/ 499888 h 2074716"/>
              <a:gd name="connsiteX10" fmla="*/ 3150656 w 7500395"/>
              <a:gd name="connsiteY10" fmla="*/ 18901 h 2074716"/>
              <a:gd name="connsiteX11" fmla="*/ 3404470 w 7500395"/>
              <a:gd name="connsiteY11" fmla="*/ 1163659 h 2074716"/>
              <a:gd name="connsiteX12" fmla="*/ 3568814 w 7500395"/>
              <a:gd name="connsiteY12" fmla="*/ 1699087 h 2074716"/>
              <a:gd name="connsiteX13" fmla="*/ 3801709 w 7500395"/>
              <a:gd name="connsiteY13" fmla="*/ 1939301 h 2074716"/>
              <a:gd name="connsiteX14" fmla="*/ 4153658 w 7500395"/>
              <a:gd name="connsiteY14" fmla="*/ 1704282 h 2074716"/>
              <a:gd name="connsiteX15" fmla="*/ 4338853 w 7500395"/>
              <a:gd name="connsiteY15" fmla="*/ 1175090 h 2074716"/>
              <a:gd name="connsiteX16" fmla="*/ 4643102 w 7500395"/>
              <a:gd name="connsiteY16" fmla="*/ 976642 h 2074716"/>
              <a:gd name="connsiteX17" fmla="*/ 4775384 w 7500395"/>
              <a:gd name="connsiteY17" fmla="*/ 460680 h 2074716"/>
              <a:gd name="connsiteX18" fmla="*/ 4934123 w 7500395"/>
              <a:gd name="connsiteY18" fmla="*/ 37326 h 2074716"/>
              <a:gd name="connsiteX19" fmla="*/ 5145774 w 7500395"/>
              <a:gd name="connsiteY19" fmla="*/ 685587 h 2074716"/>
              <a:gd name="connsiteX20" fmla="*/ 5397110 w 7500395"/>
              <a:gd name="connsiteY20" fmla="*/ 196084 h 2074716"/>
              <a:gd name="connsiteX21" fmla="*/ 5450023 w 7500395"/>
              <a:gd name="connsiteY21" fmla="*/ 976642 h 2074716"/>
              <a:gd name="connsiteX22" fmla="*/ 5621989 w 7500395"/>
              <a:gd name="connsiteY22" fmla="*/ 1532294 h 2074716"/>
              <a:gd name="connsiteX23" fmla="*/ 5846869 w 7500395"/>
              <a:gd name="connsiteY23" fmla="*/ 1876269 h 2074716"/>
              <a:gd name="connsiteX24" fmla="*/ 6098205 w 7500395"/>
              <a:gd name="connsiteY24" fmla="*/ 1175090 h 2074716"/>
              <a:gd name="connsiteX25" fmla="*/ 6534736 w 7500395"/>
              <a:gd name="connsiteY25" fmla="*/ 1863039 h 2074716"/>
              <a:gd name="connsiteX26" fmla="*/ 7050636 w 7500395"/>
              <a:gd name="connsiteY26" fmla="*/ 420991 h 2074716"/>
              <a:gd name="connsiteX27" fmla="*/ 7500395 w 7500395"/>
              <a:gd name="connsiteY27" fmla="*/ 2074716 h 2074716"/>
              <a:gd name="connsiteX0" fmla="*/ 0 w 7500395"/>
              <a:gd name="connsiteY0" fmla="*/ 2144018 h 2144018"/>
              <a:gd name="connsiteX1" fmla="*/ 277793 w 7500395"/>
              <a:gd name="connsiteY1" fmla="*/ 1826503 h 2144018"/>
              <a:gd name="connsiteX2" fmla="*/ 396847 w 7500395"/>
              <a:gd name="connsiteY2" fmla="*/ 1575137 h 2144018"/>
              <a:gd name="connsiteX3" fmla="*/ 648183 w 7500395"/>
              <a:gd name="connsiteY3" fmla="*/ 1482528 h 2144018"/>
              <a:gd name="connsiteX4" fmla="*/ 727552 w 7500395"/>
              <a:gd name="connsiteY4" fmla="*/ 1072404 h 2144018"/>
              <a:gd name="connsiteX5" fmla="*/ 992116 w 7500395"/>
              <a:gd name="connsiteY5" fmla="*/ 1945571 h 2144018"/>
              <a:gd name="connsiteX6" fmla="*/ 1190539 w 7500395"/>
              <a:gd name="connsiteY6" fmla="*/ 1773584 h 2144018"/>
              <a:gd name="connsiteX7" fmla="*/ 1283137 w 7500395"/>
              <a:gd name="connsiteY7" fmla="*/ 1389919 h 2144018"/>
              <a:gd name="connsiteX8" fmla="*/ 1731135 w 7500395"/>
              <a:gd name="connsiteY8" fmla="*/ 1219529 h 2144018"/>
              <a:gd name="connsiteX9" fmla="*/ 2246319 w 7500395"/>
              <a:gd name="connsiteY9" fmla="*/ 569190 h 2144018"/>
              <a:gd name="connsiteX10" fmla="*/ 3421800 w 7500395"/>
              <a:gd name="connsiteY10" fmla="*/ 16858 h 2144018"/>
              <a:gd name="connsiteX11" fmla="*/ 3404470 w 7500395"/>
              <a:gd name="connsiteY11" fmla="*/ 1232961 h 2144018"/>
              <a:gd name="connsiteX12" fmla="*/ 3568814 w 7500395"/>
              <a:gd name="connsiteY12" fmla="*/ 1768389 h 2144018"/>
              <a:gd name="connsiteX13" fmla="*/ 3801709 w 7500395"/>
              <a:gd name="connsiteY13" fmla="*/ 2008603 h 2144018"/>
              <a:gd name="connsiteX14" fmla="*/ 4153658 w 7500395"/>
              <a:gd name="connsiteY14" fmla="*/ 1773584 h 2144018"/>
              <a:gd name="connsiteX15" fmla="*/ 4338853 w 7500395"/>
              <a:gd name="connsiteY15" fmla="*/ 1244392 h 2144018"/>
              <a:gd name="connsiteX16" fmla="*/ 4643102 w 7500395"/>
              <a:gd name="connsiteY16" fmla="*/ 1045944 h 2144018"/>
              <a:gd name="connsiteX17" fmla="*/ 4775384 w 7500395"/>
              <a:gd name="connsiteY17" fmla="*/ 529982 h 2144018"/>
              <a:gd name="connsiteX18" fmla="*/ 4934123 w 7500395"/>
              <a:gd name="connsiteY18" fmla="*/ 106628 h 2144018"/>
              <a:gd name="connsiteX19" fmla="*/ 5145774 w 7500395"/>
              <a:gd name="connsiteY19" fmla="*/ 754889 h 2144018"/>
              <a:gd name="connsiteX20" fmla="*/ 5397110 w 7500395"/>
              <a:gd name="connsiteY20" fmla="*/ 265386 h 2144018"/>
              <a:gd name="connsiteX21" fmla="*/ 5450023 w 7500395"/>
              <a:gd name="connsiteY21" fmla="*/ 1045944 h 2144018"/>
              <a:gd name="connsiteX22" fmla="*/ 5621989 w 7500395"/>
              <a:gd name="connsiteY22" fmla="*/ 1601596 h 2144018"/>
              <a:gd name="connsiteX23" fmla="*/ 5846869 w 7500395"/>
              <a:gd name="connsiteY23" fmla="*/ 1945571 h 2144018"/>
              <a:gd name="connsiteX24" fmla="*/ 6098205 w 7500395"/>
              <a:gd name="connsiteY24" fmla="*/ 1244392 h 2144018"/>
              <a:gd name="connsiteX25" fmla="*/ 6534736 w 7500395"/>
              <a:gd name="connsiteY25" fmla="*/ 1932341 h 2144018"/>
              <a:gd name="connsiteX26" fmla="*/ 7050636 w 7500395"/>
              <a:gd name="connsiteY26" fmla="*/ 490293 h 2144018"/>
              <a:gd name="connsiteX27" fmla="*/ 7500395 w 7500395"/>
              <a:gd name="connsiteY27" fmla="*/ 2144018 h 2144018"/>
              <a:gd name="connsiteX0" fmla="*/ 0 w 7500395"/>
              <a:gd name="connsiteY0" fmla="*/ 2140006 h 2140006"/>
              <a:gd name="connsiteX1" fmla="*/ 277793 w 7500395"/>
              <a:gd name="connsiteY1" fmla="*/ 1822491 h 2140006"/>
              <a:gd name="connsiteX2" fmla="*/ 396847 w 7500395"/>
              <a:gd name="connsiteY2" fmla="*/ 1571125 h 2140006"/>
              <a:gd name="connsiteX3" fmla="*/ 648183 w 7500395"/>
              <a:gd name="connsiteY3" fmla="*/ 1478516 h 2140006"/>
              <a:gd name="connsiteX4" fmla="*/ 727552 w 7500395"/>
              <a:gd name="connsiteY4" fmla="*/ 1068392 h 2140006"/>
              <a:gd name="connsiteX5" fmla="*/ 992116 w 7500395"/>
              <a:gd name="connsiteY5" fmla="*/ 1941559 h 2140006"/>
              <a:gd name="connsiteX6" fmla="*/ 1190539 w 7500395"/>
              <a:gd name="connsiteY6" fmla="*/ 1769572 h 2140006"/>
              <a:gd name="connsiteX7" fmla="*/ 1283137 w 7500395"/>
              <a:gd name="connsiteY7" fmla="*/ 1385907 h 2140006"/>
              <a:gd name="connsiteX8" fmla="*/ 1731135 w 7500395"/>
              <a:gd name="connsiteY8" fmla="*/ 1215517 h 2140006"/>
              <a:gd name="connsiteX9" fmla="*/ 2246319 w 7500395"/>
              <a:gd name="connsiteY9" fmla="*/ 565178 h 2140006"/>
              <a:gd name="connsiteX10" fmla="*/ 3421800 w 7500395"/>
              <a:gd name="connsiteY10" fmla="*/ 12846 h 2140006"/>
              <a:gd name="connsiteX11" fmla="*/ 3547177 w 7500395"/>
              <a:gd name="connsiteY11" fmla="*/ 1129066 h 2140006"/>
              <a:gd name="connsiteX12" fmla="*/ 3568814 w 7500395"/>
              <a:gd name="connsiteY12" fmla="*/ 1764377 h 2140006"/>
              <a:gd name="connsiteX13" fmla="*/ 3801709 w 7500395"/>
              <a:gd name="connsiteY13" fmla="*/ 2004591 h 2140006"/>
              <a:gd name="connsiteX14" fmla="*/ 4153658 w 7500395"/>
              <a:gd name="connsiteY14" fmla="*/ 1769572 h 2140006"/>
              <a:gd name="connsiteX15" fmla="*/ 4338853 w 7500395"/>
              <a:gd name="connsiteY15" fmla="*/ 1240380 h 2140006"/>
              <a:gd name="connsiteX16" fmla="*/ 4643102 w 7500395"/>
              <a:gd name="connsiteY16" fmla="*/ 1041932 h 2140006"/>
              <a:gd name="connsiteX17" fmla="*/ 4775384 w 7500395"/>
              <a:gd name="connsiteY17" fmla="*/ 525970 h 2140006"/>
              <a:gd name="connsiteX18" fmla="*/ 4934123 w 7500395"/>
              <a:gd name="connsiteY18" fmla="*/ 102616 h 2140006"/>
              <a:gd name="connsiteX19" fmla="*/ 5145774 w 7500395"/>
              <a:gd name="connsiteY19" fmla="*/ 750877 h 2140006"/>
              <a:gd name="connsiteX20" fmla="*/ 5397110 w 7500395"/>
              <a:gd name="connsiteY20" fmla="*/ 261374 h 2140006"/>
              <a:gd name="connsiteX21" fmla="*/ 5450023 w 7500395"/>
              <a:gd name="connsiteY21" fmla="*/ 1041932 h 2140006"/>
              <a:gd name="connsiteX22" fmla="*/ 5621989 w 7500395"/>
              <a:gd name="connsiteY22" fmla="*/ 1597584 h 2140006"/>
              <a:gd name="connsiteX23" fmla="*/ 5846869 w 7500395"/>
              <a:gd name="connsiteY23" fmla="*/ 1941559 h 2140006"/>
              <a:gd name="connsiteX24" fmla="*/ 6098205 w 7500395"/>
              <a:gd name="connsiteY24" fmla="*/ 1240380 h 2140006"/>
              <a:gd name="connsiteX25" fmla="*/ 6534736 w 7500395"/>
              <a:gd name="connsiteY25" fmla="*/ 1928329 h 2140006"/>
              <a:gd name="connsiteX26" fmla="*/ 7050636 w 7500395"/>
              <a:gd name="connsiteY26" fmla="*/ 486281 h 2140006"/>
              <a:gd name="connsiteX27" fmla="*/ 7500395 w 7500395"/>
              <a:gd name="connsiteY27" fmla="*/ 2140006 h 2140006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731135 w 7500395"/>
              <a:gd name="connsiteY8" fmla="*/ 1116071 h 2040560"/>
              <a:gd name="connsiteX9" fmla="*/ 2246319 w 7500395"/>
              <a:gd name="connsiteY9" fmla="*/ 465732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709113 w 7500395"/>
              <a:gd name="connsiteY9" fmla="*/ 657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2024212 w 7500395"/>
              <a:gd name="connsiteY8" fmla="*/ 1018378 h 2040560"/>
              <a:gd name="connsiteX9" fmla="*/ 2709113 w 7500395"/>
              <a:gd name="connsiteY9" fmla="*/ 657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606959 w 7500395"/>
              <a:gd name="connsiteY7" fmla="*/ 1227845 h 2040560"/>
              <a:gd name="connsiteX8" fmla="*/ 2024212 w 7500395"/>
              <a:gd name="connsiteY8" fmla="*/ 1018378 h 2040560"/>
              <a:gd name="connsiteX9" fmla="*/ 2709113 w 7500395"/>
              <a:gd name="connsiteY9" fmla="*/ 657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2024212 w 7500395"/>
              <a:gd name="connsiteY7" fmla="*/ 1018378 h 2040560"/>
              <a:gd name="connsiteX8" fmla="*/ 2709113 w 7500395"/>
              <a:gd name="connsiteY8" fmla="*/ 657148 h 2040560"/>
              <a:gd name="connsiteX9" fmla="*/ 3293363 w 7500395"/>
              <a:gd name="connsiteY9" fmla="*/ 241585 h 2040560"/>
              <a:gd name="connsiteX10" fmla="*/ 3547177 w 7500395"/>
              <a:gd name="connsiteY10" fmla="*/ 1029620 h 2040560"/>
              <a:gd name="connsiteX11" fmla="*/ 3640168 w 7500395"/>
              <a:gd name="connsiteY11" fmla="*/ 1622124 h 2040560"/>
              <a:gd name="connsiteX12" fmla="*/ 3801709 w 7500395"/>
              <a:gd name="connsiteY12" fmla="*/ 1905145 h 2040560"/>
              <a:gd name="connsiteX13" fmla="*/ 4153658 w 7500395"/>
              <a:gd name="connsiteY13" fmla="*/ 1670126 h 2040560"/>
              <a:gd name="connsiteX14" fmla="*/ 4338853 w 7500395"/>
              <a:gd name="connsiteY14" fmla="*/ 1140934 h 2040560"/>
              <a:gd name="connsiteX15" fmla="*/ 4643102 w 7500395"/>
              <a:gd name="connsiteY15" fmla="*/ 942486 h 2040560"/>
              <a:gd name="connsiteX16" fmla="*/ 4775384 w 7500395"/>
              <a:gd name="connsiteY16" fmla="*/ 426524 h 2040560"/>
              <a:gd name="connsiteX17" fmla="*/ 4934123 w 7500395"/>
              <a:gd name="connsiteY17" fmla="*/ 3170 h 2040560"/>
              <a:gd name="connsiteX18" fmla="*/ 5145774 w 7500395"/>
              <a:gd name="connsiteY18" fmla="*/ 651431 h 2040560"/>
              <a:gd name="connsiteX19" fmla="*/ 5397110 w 7500395"/>
              <a:gd name="connsiteY19" fmla="*/ 161928 h 2040560"/>
              <a:gd name="connsiteX20" fmla="*/ 5450023 w 7500395"/>
              <a:gd name="connsiteY20" fmla="*/ 942486 h 2040560"/>
              <a:gd name="connsiteX21" fmla="*/ 5621989 w 7500395"/>
              <a:gd name="connsiteY21" fmla="*/ 1498138 h 2040560"/>
              <a:gd name="connsiteX22" fmla="*/ 5846869 w 7500395"/>
              <a:gd name="connsiteY22" fmla="*/ 1842113 h 2040560"/>
              <a:gd name="connsiteX23" fmla="*/ 6098205 w 7500395"/>
              <a:gd name="connsiteY23" fmla="*/ 1140934 h 2040560"/>
              <a:gd name="connsiteX24" fmla="*/ 6534736 w 7500395"/>
              <a:gd name="connsiteY24" fmla="*/ 1828883 h 2040560"/>
              <a:gd name="connsiteX25" fmla="*/ 7050636 w 7500395"/>
              <a:gd name="connsiteY25" fmla="*/ 386835 h 2040560"/>
              <a:gd name="connsiteX26" fmla="*/ 7500395 w 7500395"/>
              <a:gd name="connsiteY26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190539 w 7500395"/>
              <a:gd name="connsiteY5" fmla="*/ 1670126 h 2040560"/>
              <a:gd name="connsiteX6" fmla="*/ 2024212 w 7500395"/>
              <a:gd name="connsiteY6" fmla="*/ 1018378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679001 w 7500395"/>
              <a:gd name="connsiteY5" fmla="*/ 1162126 h 2040560"/>
              <a:gd name="connsiteX6" fmla="*/ 2024212 w 7500395"/>
              <a:gd name="connsiteY6" fmla="*/ 1018378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679001 w 7500395"/>
              <a:gd name="connsiteY5" fmla="*/ 1162126 h 2040560"/>
              <a:gd name="connsiteX6" fmla="*/ 2102366 w 7500395"/>
              <a:gd name="connsiteY6" fmla="*/ 803455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679001 w 7500395"/>
              <a:gd name="connsiteY5" fmla="*/ 1162126 h 2040560"/>
              <a:gd name="connsiteX6" fmla="*/ 2063289 w 7500395"/>
              <a:gd name="connsiteY6" fmla="*/ 998840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327309 w 7500395"/>
              <a:gd name="connsiteY5" fmla="*/ 1455202 h 2040560"/>
              <a:gd name="connsiteX6" fmla="*/ 2063289 w 7500395"/>
              <a:gd name="connsiteY6" fmla="*/ 998840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327309 w 7500395"/>
              <a:gd name="connsiteY5" fmla="*/ 1455202 h 2040560"/>
              <a:gd name="connsiteX6" fmla="*/ 2082827 w 7500395"/>
              <a:gd name="connsiteY6" fmla="*/ 1057455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679501 w 7500395"/>
              <a:gd name="connsiteY4" fmla="*/ 1763959 h 2040560"/>
              <a:gd name="connsiteX5" fmla="*/ 1327309 w 7500395"/>
              <a:gd name="connsiteY5" fmla="*/ 1455202 h 2040560"/>
              <a:gd name="connsiteX6" fmla="*/ 2082827 w 7500395"/>
              <a:gd name="connsiteY6" fmla="*/ 1057455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862449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199639 w 7500395"/>
              <a:gd name="connsiteY1" fmla="*/ 1723045 h 2040560"/>
              <a:gd name="connsiteX2" fmla="*/ 455462 w 7500395"/>
              <a:gd name="connsiteY2" fmla="*/ 1862449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199639 w 7500395"/>
              <a:gd name="connsiteY1" fmla="*/ 1723045 h 2040560"/>
              <a:gd name="connsiteX2" fmla="*/ 396847 w 7500395"/>
              <a:gd name="connsiteY2" fmla="*/ 1881987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199639 w 7500395"/>
              <a:gd name="connsiteY1" fmla="*/ 1703507 h 2040560"/>
              <a:gd name="connsiteX2" fmla="*/ 396847 w 7500395"/>
              <a:gd name="connsiteY2" fmla="*/ 1881987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271275"/>
              <a:gd name="connsiteX1" fmla="*/ 199639 w 7500395"/>
              <a:gd name="connsiteY1" fmla="*/ 1703507 h 2271275"/>
              <a:gd name="connsiteX2" fmla="*/ 396847 w 7500395"/>
              <a:gd name="connsiteY2" fmla="*/ 1881987 h 2271275"/>
              <a:gd name="connsiteX3" fmla="*/ 679501 w 7500395"/>
              <a:gd name="connsiteY3" fmla="*/ 1763959 h 2271275"/>
              <a:gd name="connsiteX4" fmla="*/ 1327309 w 7500395"/>
              <a:gd name="connsiteY4" fmla="*/ 1455202 h 2271275"/>
              <a:gd name="connsiteX5" fmla="*/ 2082827 w 7500395"/>
              <a:gd name="connsiteY5" fmla="*/ 1057455 h 2271275"/>
              <a:gd name="connsiteX6" fmla="*/ 2709113 w 7500395"/>
              <a:gd name="connsiteY6" fmla="*/ 657148 h 2271275"/>
              <a:gd name="connsiteX7" fmla="*/ 3293363 w 7500395"/>
              <a:gd name="connsiteY7" fmla="*/ 241585 h 2271275"/>
              <a:gd name="connsiteX8" fmla="*/ 3349621 w 7500395"/>
              <a:gd name="connsiteY8" fmla="*/ 2229064 h 2271275"/>
              <a:gd name="connsiteX9" fmla="*/ 3640168 w 7500395"/>
              <a:gd name="connsiteY9" fmla="*/ 1622124 h 2271275"/>
              <a:gd name="connsiteX10" fmla="*/ 3801709 w 7500395"/>
              <a:gd name="connsiteY10" fmla="*/ 1905145 h 2271275"/>
              <a:gd name="connsiteX11" fmla="*/ 4153658 w 7500395"/>
              <a:gd name="connsiteY11" fmla="*/ 1670126 h 2271275"/>
              <a:gd name="connsiteX12" fmla="*/ 4338853 w 7500395"/>
              <a:gd name="connsiteY12" fmla="*/ 1140934 h 2271275"/>
              <a:gd name="connsiteX13" fmla="*/ 4643102 w 7500395"/>
              <a:gd name="connsiteY13" fmla="*/ 942486 h 2271275"/>
              <a:gd name="connsiteX14" fmla="*/ 4775384 w 7500395"/>
              <a:gd name="connsiteY14" fmla="*/ 426524 h 2271275"/>
              <a:gd name="connsiteX15" fmla="*/ 4934123 w 7500395"/>
              <a:gd name="connsiteY15" fmla="*/ 3170 h 2271275"/>
              <a:gd name="connsiteX16" fmla="*/ 5145774 w 7500395"/>
              <a:gd name="connsiteY16" fmla="*/ 651431 h 2271275"/>
              <a:gd name="connsiteX17" fmla="*/ 5397110 w 7500395"/>
              <a:gd name="connsiteY17" fmla="*/ 161928 h 2271275"/>
              <a:gd name="connsiteX18" fmla="*/ 5450023 w 7500395"/>
              <a:gd name="connsiteY18" fmla="*/ 942486 h 2271275"/>
              <a:gd name="connsiteX19" fmla="*/ 5621989 w 7500395"/>
              <a:gd name="connsiteY19" fmla="*/ 1498138 h 2271275"/>
              <a:gd name="connsiteX20" fmla="*/ 5846869 w 7500395"/>
              <a:gd name="connsiteY20" fmla="*/ 1842113 h 2271275"/>
              <a:gd name="connsiteX21" fmla="*/ 6098205 w 7500395"/>
              <a:gd name="connsiteY21" fmla="*/ 1140934 h 2271275"/>
              <a:gd name="connsiteX22" fmla="*/ 6534736 w 7500395"/>
              <a:gd name="connsiteY22" fmla="*/ 1828883 h 2271275"/>
              <a:gd name="connsiteX23" fmla="*/ 7050636 w 7500395"/>
              <a:gd name="connsiteY23" fmla="*/ 386835 h 2271275"/>
              <a:gd name="connsiteX24" fmla="*/ 7500395 w 7500395"/>
              <a:gd name="connsiteY24" fmla="*/ 2040560 h 2271275"/>
              <a:gd name="connsiteX0" fmla="*/ 0 w 7500395"/>
              <a:gd name="connsiteY0" fmla="*/ 2040560 h 2271275"/>
              <a:gd name="connsiteX1" fmla="*/ 199639 w 7500395"/>
              <a:gd name="connsiteY1" fmla="*/ 1703507 h 2271275"/>
              <a:gd name="connsiteX2" fmla="*/ 396847 w 7500395"/>
              <a:gd name="connsiteY2" fmla="*/ 1881987 h 2271275"/>
              <a:gd name="connsiteX3" fmla="*/ 679501 w 7500395"/>
              <a:gd name="connsiteY3" fmla="*/ 1763959 h 2271275"/>
              <a:gd name="connsiteX4" fmla="*/ 1327309 w 7500395"/>
              <a:gd name="connsiteY4" fmla="*/ 1455202 h 2271275"/>
              <a:gd name="connsiteX5" fmla="*/ 2082827 w 7500395"/>
              <a:gd name="connsiteY5" fmla="*/ 1057455 h 2271275"/>
              <a:gd name="connsiteX6" fmla="*/ 2709113 w 7500395"/>
              <a:gd name="connsiteY6" fmla="*/ 657148 h 2271275"/>
              <a:gd name="connsiteX7" fmla="*/ 3293363 w 7500395"/>
              <a:gd name="connsiteY7" fmla="*/ 241585 h 2271275"/>
              <a:gd name="connsiteX8" fmla="*/ 3349621 w 7500395"/>
              <a:gd name="connsiteY8" fmla="*/ 2229064 h 2271275"/>
              <a:gd name="connsiteX9" fmla="*/ 3640168 w 7500395"/>
              <a:gd name="connsiteY9" fmla="*/ 1622124 h 2271275"/>
              <a:gd name="connsiteX10" fmla="*/ 3801709 w 7500395"/>
              <a:gd name="connsiteY10" fmla="*/ 1905145 h 2271275"/>
              <a:gd name="connsiteX11" fmla="*/ 4153658 w 7500395"/>
              <a:gd name="connsiteY11" fmla="*/ 1670126 h 2271275"/>
              <a:gd name="connsiteX12" fmla="*/ 4338853 w 7500395"/>
              <a:gd name="connsiteY12" fmla="*/ 1140934 h 2271275"/>
              <a:gd name="connsiteX13" fmla="*/ 4643102 w 7500395"/>
              <a:gd name="connsiteY13" fmla="*/ 942486 h 2271275"/>
              <a:gd name="connsiteX14" fmla="*/ 4775384 w 7500395"/>
              <a:gd name="connsiteY14" fmla="*/ 426524 h 2271275"/>
              <a:gd name="connsiteX15" fmla="*/ 4934123 w 7500395"/>
              <a:gd name="connsiteY15" fmla="*/ 3170 h 2271275"/>
              <a:gd name="connsiteX16" fmla="*/ 5145774 w 7500395"/>
              <a:gd name="connsiteY16" fmla="*/ 651431 h 2271275"/>
              <a:gd name="connsiteX17" fmla="*/ 5397110 w 7500395"/>
              <a:gd name="connsiteY17" fmla="*/ 161928 h 2271275"/>
              <a:gd name="connsiteX18" fmla="*/ 5450023 w 7500395"/>
              <a:gd name="connsiteY18" fmla="*/ 942486 h 2271275"/>
              <a:gd name="connsiteX19" fmla="*/ 5621989 w 7500395"/>
              <a:gd name="connsiteY19" fmla="*/ 1498138 h 2271275"/>
              <a:gd name="connsiteX20" fmla="*/ 5846869 w 7500395"/>
              <a:gd name="connsiteY20" fmla="*/ 1842113 h 2271275"/>
              <a:gd name="connsiteX21" fmla="*/ 6098205 w 7500395"/>
              <a:gd name="connsiteY21" fmla="*/ 1140934 h 2271275"/>
              <a:gd name="connsiteX22" fmla="*/ 6534736 w 7500395"/>
              <a:gd name="connsiteY22" fmla="*/ 1828883 h 2271275"/>
              <a:gd name="connsiteX23" fmla="*/ 7050636 w 7500395"/>
              <a:gd name="connsiteY23" fmla="*/ 386835 h 2271275"/>
              <a:gd name="connsiteX24" fmla="*/ 7500395 w 7500395"/>
              <a:gd name="connsiteY24" fmla="*/ 2040560 h 2271275"/>
              <a:gd name="connsiteX0" fmla="*/ 0 w 7500395"/>
              <a:gd name="connsiteY0" fmla="*/ 2040560 h 2268559"/>
              <a:gd name="connsiteX1" fmla="*/ 199639 w 7500395"/>
              <a:gd name="connsiteY1" fmla="*/ 1703507 h 2268559"/>
              <a:gd name="connsiteX2" fmla="*/ 396847 w 7500395"/>
              <a:gd name="connsiteY2" fmla="*/ 1881987 h 2268559"/>
              <a:gd name="connsiteX3" fmla="*/ 679501 w 7500395"/>
              <a:gd name="connsiteY3" fmla="*/ 1763959 h 2268559"/>
              <a:gd name="connsiteX4" fmla="*/ 1327309 w 7500395"/>
              <a:gd name="connsiteY4" fmla="*/ 1455202 h 2268559"/>
              <a:gd name="connsiteX5" fmla="*/ 2082827 w 7500395"/>
              <a:gd name="connsiteY5" fmla="*/ 1057455 h 2268559"/>
              <a:gd name="connsiteX6" fmla="*/ 2709113 w 7500395"/>
              <a:gd name="connsiteY6" fmla="*/ 657148 h 2268559"/>
              <a:gd name="connsiteX7" fmla="*/ 3293363 w 7500395"/>
              <a:gd name="connsiteY7" fmla="*/ 298029 h 2268559"/>
              <a:gd name="connsiteX8" fmla="*/ 3349621 w 7500395"/>
              <a:gd name="connsiteY8" fmla="*/ 2229064 h 2268559"/>
              <a:gd name="connsiteX9" fmla="*/ 3640168 w 7500395"/>
              <a:gd name="connsiteY9" fmla="*/ 1622124 h 2268559"/>
              <a:gd name="connsiteX10" fmla="*/ 3801709 w 7500395"/>
              <a:gd name="connsiteY10" fmla="*/ 1905145 h 2268559"/>
              <a:gd name="connsiteX11" fmla="*/ 4153658 w 7500395"/>
              <a:gd name="connsiteY11" fmla="*/ 1670126 h 2268559"/>
              <a:gd name="connsiteX12" fmla="*/ 4338853 w 7500395"/>
              <a:gd name="connsiteY12" fmla="*/ 1140934 h 2268559"/>
              <a:gd name="connsiteX13" fmla="*/ 4643102 w 7500395"/>
              <a:gd name="connsiteY13" fmla="*/ 942486 h 2268559"/>
              <a:gd name="connsiteX14" fmla="*/ 4775384 w 7500395"/>
              <a:gd name="connsiteY14" fmla="*/ 426524 h 2268559"/>
              <a:gd name="connsiteX15" fmla="*/ 4934123 w 7500395"/>
              <a:gd name="connsiteY15" fmla="*/ 3170 h 2268559"/>
              <a:gd name="connsiteX16" fmla="*/ 5145774 w 7500395"/>
              <a:gd name="connsiteY16" fmla="*/ 651431 h 2268559"/>
              <a:gd name="connsiteX17" fmla="*/ 5397110 w 7500395"/>
              <a:gd name="connsiteY17" fmla="*/ 161928 h 2268559"/>
              <a:gd name="connsiteX18" fmla="*/ 5450023 w 7500395"/>
              <a:gd name="connsiteY18" fmla="*/ 942486 h 2268559"/>
              <a:gd name="connsiteX19" fmla="*/ 5621989 w 7500395"/>
              <a:gd name="connsiteY19" fmla="*/ 1498138 h 2268559"/>
              <a:gd name="connsiteX20" fmla="*/ 5846869 w 7500395"/>
              <a:gd name="connsiteY20" fmla="*/ 1842113 h 2268559"/>
              <a:gd name="connsiteX21" fmla="*/ 6098205 w 7500395"/>
              <a:gd name="connsiteY21" fmla="*/ 1140934 h 2268559"/>
              <a:gd name="connsiteX22" fmla="*/ 6534736 w 7500395"/>
              <a:gd name="connsiteY22" fmla="*/ 1828883 h 2268559"/>
              <a:gd name="connsiteX23" fmla="*/ 7050636 w 7500395"/>
              <a:gd name="connsiteY23" fmla="*/ 386835 h 2268559"/>
              <a:gd name="connsiteX24" fmla="*/ 7500395 w 7500395"/>
              <a:gd name="connsiteY24" fmla="*/ 2040560 h 2268559"/>
              <a:gd name="connsiteX0" fmla="*/ 0 w 7500395"/>
              <a:gd name="connsiteY0" fmla="*/ 2040560 h 2146691"/>
              <a:gd name="connsiteX1" fmla="*/ 199639 w 7500395"/>
              <a:gd name="connsiteY1" fmla="*/ 1703507 h 2146691"/>
              <a:gd name="connsiteX2" fmla="*/ 396847 w 7500395"/>
              <a:gd name="connsiteY2" fmla="*/ 1881987 h 2146691"/>
              <a:gd name="connsiteX3" fmla="*/ 679501 w 7500395"/>
              <a:gd name="connsiteY3" fmla="*/ 1763959 h 2146691"/>
              <a:gd name="connsiteX4" fmla="*/ 1327309 w 7500395"/>
              <a:gd name="connsiteY4" fmla="*/ 1455202 h 2146691"/>
              <a:gd name="connsiteX5" fmla="*/ 2082827 w 7500395"/>
              <a:gd name="connsiteY5" fmla="*/ 1057455 h 2146691"/>
              <a:gd name="connsiteX6" fmla="*/ 2709113 w 7500395"/>
              <a:gd name="connsiteY6" fmla="*/ 657148 h 2146691"/>
              <a:gd name="connsiteX7" fmla="*/ 3293363 w 7500395"/>
              <a:gd name="connsiteY7" fmla="*/ 298029 h 2146691"/>
              <a:gd name="connsiteX8" fmla="*/ 3264954 w 7500395"/>
              <a:gd name="connsiteY8" fmla="*/ 2102064 h 2146691"/>
              <a:gd name="connsiteX9" fmla="*/ 3640168 w 7500395"/>
              <a:gd name="connsiteY9" fmla="*/ 1622124 h 2146691"/>
              <a:gd name="connsiteX10" fmla="*/ 3801709 w 7500395"/>
              <a:gd name="connsiteY10" fmla="*/ 1905145 h 2146691"/>
              <a:gd name="connsiteX11" fmla="*/ 4153658 w 7500395"/>
              <a:gd name="connsiteY11" fmla="*/ 1670126 h 2146691"/>
              <a:gd name="connsiteX12" fmla="*/ 4338853 w 7500395"/>
              <a:gd name="connsiteY12" fmla="*/ 1140934 h 2146691"/>
              <a:gd name="connsiteX13" fmla="*/ 4643102 w 7500395"/>
              <a:gd name="connsiteY13" fmla="*/ 942486 h 2146691"/>
              <a:gd name="connsiteX14" fmla="*/ 4775384 w 7500395"/>
              <a:gd name="connsiteY14" fmla="*/ 426524 h 2146691"/>
              <a:gd name="connsiteX15" fmla="*/ 4934123 w 7500395"/>
              <a:gd name="connsiteY15" fmla="*/ 3170 h 2146691"/>
              <a:gd name="connsiteX16" fmla="*/ 5145774 w 7500395"/>
              <a:gd name="connsiteY16" fmla="*/ 651431 h 2146691"/>
              <a:gd name="connsiteX17" fmla="*/ 5397110 w 7500395"/>
              <a:gd name="connsiteY17" fmla="*/ 161928 h 2146691"/>
              <a:gd name="connsiteX18" fmla="*/ 5450023 w 7500395"/>
              <a:gd name="connsiteY18" fmla="*/ 942486 h 2146691"/>
              <a:gd name="connsiteX19" fmla="*/ 5621989 w 7500395"/>
              <a:gd name="connsiteY19" fmla="*/ 1498138 h 2146691"/>
              <a:gd name="connsiteX20" fmla="*/ 5846869 w 7500395"/>
              <a:gd name="connsiteY20" fmla="*/ 1842113 h 2146691"/>
              <a:gd name="connsiteX21" fmla="*/ 6098205 w 7500395"/>
              <a:gd name="connsiteY21" fmla="*/ 1140934 h 2146691"/>
              <a:gd name="connsiteX22" fmla="*/ 6534736 w 7500395"/>
              <a:gd name="connsiteY22" fmla="*/ 1828883 h 2146691"/>
              <a:gd name="connsiteX23" fmla="*/ 7050636 w 7500395"/>
              <a:gd name="connsiteY23" fmla="*/ 386835 h 2146691"/>
              <a:gd name="connsiteX24" fmla="*/ 7500395 w 7500395"/>
              <a:gd name="connsiteY24" fmla="*/ 2040560 h 2146691"/>
              <a:gd name="connsiteX0" fmla="*/ 0 w 7500395"/>
              <a:gd name="connsiteY0" fmla="*/ 2040560 h 2146691"/>
              <a:gd name="connsiteX1" fmla="*/ 199639 w 7500395"/>
              <a:gd name="connsiteY1" fmla="*/ 1703507 h 2146691"/>
              <a:gd name="connsiteX2" fmla="*/ 396847 w 7500395"/>
              <a:gd name="connsiteY2" fmla="*/ 1881987 h 2146691"/>
              <a:gd name="connsiteX3" fmla="*/ 679501 w 7500395"/>
              <a:gd name="connsiteY3" fmla="*/ 1763959 h 2146691"/>
              <a:gd name="connsiteX4" fmla="*/ 1327309 w 7500395"/>
              <a:gd name="connsiteY4" fmla="*/ 1455202 h 2146691"/>
              <a:gd name="connsiteX5" fmla="*/ 2082827 w 7500395"/>
              <a:gd name="connsiteY5" fmla="*/ 1057455 h 2146691"/>
              <a:gd name="connsiteX6" fmla="*/ 2709113 w 7500395"/>
              <a:gd name="connsiteY6" fmla="*/ 657148 h 2146691"/>
              <a:gd name="connsiteX7" fmla="*/ 3293363 w 7500395"/>
              <a:gd name="connsiteY7" fmla="*/ 298029 h 2146691"/>
              <a:gd name="connsiteX8" fmla="*/ 3264954 w 7500395"/>
              <a:gd name="connsiteY8" fmla="*/ 2102064 h 2146691"/>
              <a:gd name="connsiteX9" fmla="*/ 3640168 w 7500395"/>
              <a:gd name="connsiteY9" fmla="*/ 1622124 h 2146691"/>
              <a:gd name="connsiteX10" fmla="*/ 3801709 w 7500395"/>
              <a:gd name="connsiteY10" fmla="*/ 1905145 h 2146691"/>
              <a:gd name="connsiteX11" fmla="*/ 4153658 w 7500395"/>
              <a:gd name="connsiteY11" fmla="*/ 1670126 h 2146691"/>
              <a:gd name="connsiteX12" fmla="*/ 4338853 w 7500395"/>
              <a:gd name="connsiteY12" fmla="*/ 1140934 h 2146691"/>
              <a:gd name="connsiteX13" fmla="*/ 4643102 w 7500395"/>
              <a:gd name="connsiteY13" fmla="*/ 942486 h 2146691"/>
              <a:gd name="connsiteX14" fmla="*/ 4775384 w 7500395"/>
              <a:gd name="connsiteY14" fmla="*/ 426524 h 2146691"/>
              <a:gd name="connsiteX15" fmla="*/ 4934123 w 7500395"/>
              <a:gd name="connsiteY15" fmla="*/ 3170 h 2146691"/>
              <a:gd name="connsiteX16" fmla="*/ 5145774 w 7500395"/>
              <a:gd name="connsiteY16" fmla="*/ 651431 h 2146691"/>
              <a:gd name="connsiteX17" fmla="*/ 5397110 w 7500395"/>
              <a:gd name="connsiteY17" fmla="*/ 161928 h 2146691"/>
              <a:gd name="connsiteX18" fmla="*/ 5450023 w 7500395"/>
              <a:gd name="connsiteY18" fmla="*/ 942486 h 2146691"/>
              <a:gd name="connsiteX19" fmla="*/ 5621989 w 7500395"/>
              <a:gd name="connsiteY19" fmla="*/ 1498138 h 2146691"/>
              <a:gd name="connsiteX20" fmla="*/ 5846869 w 7500395"/>
              <a:gd name="connsiteY20" fmla="*/ 1842113 h 2146691"/>
              <a:gd name="connsiteX21" fmla="*/ 6098205 w 7500395"/>
              <a:gd name="connsiteY21" fmla="*/ 1140934 h 2146691"/>
              <a:gd name="connsiteX22" fmla="*/ 6534736 w 7500395"/>
              <a:gd name="connsiteY22" fmla="*/ 1828883 h 2146691"/>
              <a:gd name="connsiteX23" fmla="*/ 7050636 w 7500395"/>
              <a:gd name="connsiteY23" fmla="*/ 386835 h 2146691"/>
              <a:gd name="connsiteX24" fmla="*/ 7500395 w 7500395"/>
              <a:gd name="connsiteY24" fmla="*/ 2040560 h 2146691"/>
              <a:gd name="connsiteX0" fmla="*/ 0 w 7500395"/>
              <a:gd name="connsiteY0" fmla="*/ 2040560 h 2146691"/>
              <a:gd name="connsiteX1" fmla="*/ 199639 w 7500395"/>
              <a:gd name="connsiteY1" fmla="*/ 1703507 h 2146691"/>
              <a:gd name="connsiteX2" fmla="*/ 396847 w 7500395"/>
              <a:gd name="connsiteY2" fmla="*/ 1881987 h 2146691"/>
              <a:gd name="connsiteX3" fmla="*/ 679501 w 7500395"/>
              <a:gd name="connsiteY3" fmla="*/ 1763959 h 2146691"/>
              <a:gd name="connsiteX4" fmla="*/ 1327309 w 7500395"/>
              <a:gd name="connsiteY4" fmla="*/ 1455202 h 2146691"/>
              <a:gd name="connsiteX5" fmla="*/ 2082827 w 7500395"/>
              <a:gd name="connsiteY5" fmla="*/ 1057455 h 2146691"/>
              <a:gd name="connsiteX6" fmla="*/ 2709113 w 7500395"/>
              <a:gd name="connsiteY6" fmla="*/ 657148 h 2146691"/>
              <a:gd name="connsiteX7" fmla="*/ 3293363 w 7500395"/>
              <a:gd name="connsiteY7" fmla="*/ 298029 h 2146691"/>
              <a:gd name="connsiteX8" fmla="*/ 3264954 w 7500395"/>
              <a:gd name="connsiteY8" fmla="*/ 2102064 h 2146691"/>
              <a:gd name="connsiteX9" fmla="*/ 3640168 w 7500395"/>
              <a:gd name="connsiteY9" fmla="*/ 1622124 h 2146691"/>
              <a:gd name="connsiteX10" fmla="*/ 3801709 w 7500395"/>
              <a:gd name="connsiteY10" fmla="*/ 1905145 h 2146691"/>
              <a:gd name="connsiteX11" fmla="*/ 4153658 w 7500395"/>
              <a:gd name="connsiteY11" fmla="*/ 1670126 h 2146691"/>
              <a:gd name="connsiteX12" fmla="*/ 4338853 w 7500395"/>
              <a:gd name="connsiteY12" fmla="*/ 1140934 h 2146691"/>
              <a:gd name="connsiteX13" fmla="*/ 4643102 w 7500395"/>
              <a:gd name="connsiteY13" fmla="*/ 942486 h 2146691"/>
              <a:gd name="connsiteX14" fmla="*/ 4775384 w 7500395"/>
              <a:gd name="connsiteY14" fmla="*/ 426524 h 2146691"/>
              <a:gd name="connsiteX15" fmla="*/ 4934123 w 7500395"/>
              <a:gd name="connsiteY15" fmla="*/ 3170 h 2146691"/>
              <a:gd name="connsiteX16" fmla="*/ 5145774 w 7500395"/>
              <a:gd name="connsiteY16" fmla="*/ 651431 h 2146691"/>
              <a:gd name="connsiteX17" fmla="*/ 5397110 w 7500395"/>
              <a:gd name="connsiteY17" fmla="*/ 161928 h 2146691"/>
              <a:gd name="connsiteX18" fmla="*/ 5450023 w 7500395"/>
              <a:gd name="connsiteY18" fmla="*/ 942486 h 2146691"/>
              <a:gd name="connsiteX19" fmla="*/ 5621989 w 7500395"/>
              <a:gd name="connsiteY19" fmla="*/ 1498138 h 2146691"/>
              <a:gd name="connsiteX20" fmla="*/ 5846869 w 7500395"/>
              <a:gd name="connsiteY20" fmla="*/ 1842113 h 2146691"/>
              <a:gd name="connsiteX21" fmla="*/ 6098205 w 7500395"/>
              <a:gd name="connsiteY21" fmla="*/ 1140934 h 2146691"/>
              <a:gd name="connsiteX22" fmla="*/ 6534736 w 7500395"/>
              <a:gd name="connsiteY22" fmla="*/ 1828883 h 2146691"/>
              <a:gd name="connsiteX23" fmla="*/ 7050636 w 7500395"/>
              <a:gd name="connsiteY23" fmla="*/ 386835 h 2146691"/>
              <a:gd name="connsiteX24" fmla="*/ 7500395 w 7500395"/>
              <a:gd name="connsiteY24" fmla="*/ 2040560 h 2146691"/>
              <a:gd name="connsiteX0" fmla="*/ 0 w 7500395"/>
              <a:gd name="connsiteY0" fmla="*/ 2040560 h 2146691"/>
              <a:gd name="connsiteX1" fmla="*/ 199639 w 7500395"/>
              <a:gd name="connsiteY1" fmla="*/ 1703507 h 2146691"/>
              <a:gd name="connsiteX2" fmla="*/ 396847 w 7500395"/>
              <a:gd name="connsiteY2" fmla="*/ 1881987 h 2146691"/>
              <a:gd name="connsiteX3" fmla="*/ 679501 w 7500395"/>
              <a:gd name="connsiteY3" fmla="*/ 1763959 h 2146691"/>
              <a:gd name="connsiteX4" fmla="*/ 1327309 w 7500395"/>
              <a:gd name="connsiteY4" fmla="*/ 1455202 h 2146691"/>
              <a:gd name="connsiteX5" fmla="*/ 2082827 w 7500395"/>
              <a:gd name="connsiteY5" fmla="*/ 1057455 h 2146691"/>
              <a:gd name="connsiteX6" fmla="*/ 2709113 w 7500395"/>
              <a:gd name="connsiteY6" fmla="*/ 657148 h 2146691"/>
              <a:gd name="connsiteX7" fmla="*/ 3293363 w 7500395"/>
              <a:gd name="connsiteY7" fmla="*/ 298029 h 2146691"/>
              <a:gd name="connsiteX8" fmla="*/ 3264954 w 7500395"/>
              <a:gd name="connsiteY8" fmla="*/ 2102064 h 2146691"/>
              <a:gd name="connsiteX9" fmla="*/ 3640168 w 7500395"/>
              <a:gd name="connsiteY9" fmla="*/ 1622124 h 2146691"/>
              <a:gd name="connsiteX10" fmla="*/ 3801709 w 7500395"/>
              <a:gd name="connsiteY10" fmla="*/ 1905145 h 2146691"/>
              <a:gd name="connsiteX11" fmla="*/ 4153658 w 7500395"/>
              <a:gd name="connsiteY11" fmla="*/ 1670126 h 2146691"/>
              <a:gd name="connsiteX12" fmla="*/ 4338853 w 7500395"/>
              <a:gd name="connsiteY12" fmla="*/ 1140934 h 2146691"/>
              <a:gd name="connsiteX13" fmla="*/ 4643102 w 7500395"/>
              <a:gd name="connsiteY13" fmla="*/ 942486 h 2146691"/>
              <a:gd name="connsiteX14" fmla="*/ 4775384 w 7500395"/>
              <a:gd name="connsiteY14" fmla="*/ 426524 h 2146691"/>
              <a:gd name="connsiteX15" fmla="*/ 4934123 w 7500395"/>
              <a:gd name="connsiteY15" fmla="*/ 3170 h 2146691"/>
              <a:gd name="connsiteX16" fmla="*/ 5145774 w 7500395"/>
              <a:gd name="connsiteY16" fmla="*/ 651431 h 2146691"/>
              <a:gd name="connsiteX17" fmla="*/ 5397110 w 7500395"/>
              <a:gd name="connsiteY17" fmla="*/ 161928 h 2146691"/>
              <a:gd name="connsiteX18" fmla="*/ 5450023 w 7500395"/>
              <a:gd name="connsiteY18" fmla="*/ 942486 h 2146691"/>
              <a:gd name="connsiteX19" fmla="*/ 5621989 w 7500395"/>
              <a:gd name="connsiteY19" fmla="*/ 1498138 h 2146691"/>
              <a:gd name="connsiteX20" fmla="*/ 5846869 w 7500395"/>
              <a:gd name="connsiteY20" fmla="*/ 1842113 h 2146691"/>
              <a:gd name="connsiteX21" fmla="*/ 6098205 w 7500395"/>
              <a:gd name="connsiteY21" fmla="*/ 1140934 h 2146691"/>
              <a:gd name="connsiteX22" fmla="*/ 6534736 w 7500395"/>
              <a:gd name="connsiteY22" fmla="*/ 1828883 h 2146691"/>
              <a:gd name="connsiteX23" fmla="*/ 7050636 w 7500395"/>
              <a:gd name="connsiteY23" fmla="*/ 386835 h 2146691"/>
              <a:gd name="connsiteX24" fmla="*/ 7500395 w 7500395"/>
              <a:gd name="connsiteY24" fmla="*/ 2040560 h 2146691"/>
              <a:gd name="connsiteX0" fmla="*/ 0 w 7500395"/>
              <a:gd name="connsiteY0" fmla="*/ 2040560 h 2238284"/>
              <a:gd name="connsiteX1" fmla="*/ 199639 w 7500395"/>
              <a:gd name="connsiteY1" fmla="*/ 1703507 h 2238284"/>
              <a:gd name="connsiteX2" fmla="*/ 396847 w 7500395"/>
              <a:gd name="connsiteY2" fmla="*/ 1881987 h 2238284"/>
              <a:gd name="connsiteX3" fmla="*/ 679501 w 7500395"/>
              <a:gd name="connsiteY3" fmla="*/ 1763959 h 2238284"/>
              <a:gd name="connsiteX4" fmla="*/ 1327309 w 7500395"/>
              <a:gd name="connsiteY4" fmla="*/ 1455202 h 2238284"/>
              <a:gd name="connsiteX5" fmla="*/ 2082827 w 7500395"/>
              <a:gd name="connsiteY5" fmla="*/ 1057455 h 2238284"/>
              <a:gd name="connsiteX6" fmla="*/ 2709113 w 7500395"/>
              <a:gd name="connsiteY6" fmla="*/ 657148 h 2238284"/>
              <a:gd name="connsiteX7" fmla="*/ 3293363 w 7500395"/>
              <a:gd name="connsiteY7" fmla="*/ 298029 h 2238284"/>
              <a:gd name="connsiteX8" fmla="*/ 3264954 w 7500395"/>
              <a:gd name="connsiteY8" fmla="*/ 2102064 h 2238284"/>
              <a:gd name="connsiteX9" fmla="*/ 366390 w 7500395"/>
              <a:gd name="connsiteY9" fmla="*/ 2087791 h 2238284"/>
              <a:gd name="connsiteX10" fmla="*/ 3801709 w 7500395"/>
              <a:gd name="connsiteY10" fmla="*/ 1905145 h 2238284"/>
              <a:gd name="connsiteX11" fmla="*/ 4153658 w 7500395"/>
              <a:gd name="connsiteY11" fmla="*/ 1670126 h 2238284"/>
              <a:gd name="connsiteX12" fmla="*/ 4338853 w 7500395"/>
              <a:gd name="connsiteY12" fmla="*/ 1140934 h 2238284"/>
              <a:gd name="connsiteX13" fmla="*/ 4643102 w 7500395"/>
              <a:gd name="connsiteY13" fmla="*/ 942486 h 2238284"/>
              <a:gd name="connsiteX14" fmla="*/ 4775384 w 7500395"/>
              <a:gd name="connsiteY14" fmla="*/ 426524 h 2238284"/>
              <a:gd name="connsiteX15" fmla="*/ 4934123 w 7500395"/>
              <a:gd name="connsiteY15" fmla="*/ 3170 h 2238284"/>
              <a:gd name="connsiteX16" fmla="*/ 5145774 w 7500395"/>
              <a:gd name="connsiteY16" fmla="*/ 651431 h 2238284"/>
              <a:gd name="connsiteX17" fmla="*/ 5397110 w 7500395"/>
              <a:gd name="connsiteY17" fmla="*/ 161928 h 2238284"/>
              <a:gd name="connsiteX18" fmla="*/ 5450023 w 7500395"/>
              <a:gd name="connsiteY18" fmla="*/ 942486 h 2238284"/>
              <a:gd name="connsiteX19" fmla="*/ 5621989 w 7500395"/>
              <a:gd name="connsiteY19" fmla="*/ 1498138 h 2238284"/>
              <a:gd name="connsiteX20" fmla="*/ 5846869 w 7500395"/>
              <a:gd name="connsiteY20" fmla="*/ 1842113 h 2238284"/>
              <a:gd name="connsiteX21" fmla="*/ 6098205 w 7500395"/>
              <a:gd name="connsiteY21" fmla="*/ 1140934 h 2238284"/>
              <a:gd name="connsiteX22" fmla="*/ 6534736 w 7500395"/>
              <a:gd name="connsiteY22" fmla="*/ 1828883 h 2238284"/>
              <a:gd name="connsiteX23" fmla="*/ 7050636 w 7500395"/>
              <a:gd name="connsiteY23" fmla="*/ 386835 h 2238284"/>
              <a:gd name="connsiteX24" fmla="*/ 7500395 w 7500395"/>
              <a:gd name="connsiteY24" fmla="*/ 2040560 h 2238284"/>
              <a:gd name="connsiteX0" fmla="*/ 0 w 7500395"/>
              <a:gd name="connsiteY0" fmla="*/ 2040560 h 2195150"/>
              <a:gd name="connsiteX1" fmla="*/ 199639 w 7500395"/>
              <a:gd name="connsiteY1" fmla="*/ 1703507 h 2195150"/>
              <a:gd name="connsiteX2" fmla="*/ 396847 w 7500395"/>
              <a:gd name="connsiteY2" fmla="*/ 1881987 h 2195150"/>
              <a:gd name="connsiteX3" fmla="*/ 679501 w 7500395"/>
              <a:gd name="connsiteY3" fmla="*/ 1763959 h 2195150"/>
              <a:gd name="connsiteX4" fmla="*/ 1327309 w 7500395"/>
              <a:gd name="connsiteY4" fmla="*/ 1455202 h 2195150"/>
              <a:gd name="connsiteX5" fmla="*/ 2082827 w 7500395"/>
              <a:gd name="connsiteY5" fmla="*/ 1057455 h 2195150"/>
              <a:gd name="connsiteX6" fmla="*/ 2709113 w 7500395"/>
              <a:gd name="connsiteY6" fmla="*/ 657148 h 2195150"/>
              <a:gd name="connsiteX7" fmla="*/ 3293363 w 7500395"/>
              <a:gd name="connsiteY7" fmla="*/ 298029 h 2195150"/>
              <a:gd name="connsiteX8" fmla="*/ 3264954 w 7500395"/>
              <a:gd name="connsiteY8" fmla="*/ 2102064 h 2195150"/>
              <a:gd name="connsiteX9" fmla="*/ 366390 w 7500395"/>
              <a:gd name="connsiteY9" fmla="*/ 2087791 h 2195150"/>
              <a:gd name="connsiteX10" fmla="*/ 3801709 w 7500395"/>
              <a:gd name="connsiteY10" fmla="*/ 1905145 h 2195150"/>
              <a:gd name="connsiteX11" fmla="*/ 4153658 w 7500395"/>
              <a:gd name="connsiteY11" fmla="*/ 1670126 h 2195150"/>
              <a:gd name="connsiteX12" fmla="*/ 4338853 w 7500395"/>
              <a:gd name="connsiteY12" fmla="*/ 1140934 h 2195150"/>
              <a:gd name="connsiteX13" fmla="*/ 4643102 w 7500395"/>
              <a:gd name="connsiteY13" fmla="*/ 942486 h 2195150"/>
              <a:gd name="connsiteX14" fmla="*/ 4775384 w 7500395"/>
              <a:gd name="connsiteY14" fmla="*/ 426524 h 2195150"/>
              <a:gd name="connsiteX15" fmla="*/ 4934123 w 7500395"/>
              <a:gd name="connsiteY15" fmla="*/ 3170 h 2195150"/>
              <a:gd name="connsiteX16" fmla="*/ 5145774 w 7500395"/>
              <a:gd name="connsiteY16" fmla="*/ 651431 h 2195150"/>
              <a:gd name="connsiteX17" fmla="*/ 5397110 w 7500395"/>
              <a:gd name="connsiteY17" fmla="*/ 161928 h 2195150"/>
              <a:gd name="connsiteX18" fmla="*/ 5450023 w 7500395"/>
              <a:gd name="connsiteY18" fmla="*/ 942486 h 2195150"/>
              <a:gd name="connsiteX19" fmla="*/ 5621989 w 7500395"/>
              <a:gd name="connsiteY19" fmla="*/ 1498138 h 2195150"/>
              <a:gd name="connsiteX20" fmla="*/ 5846869 w 7500395"/>
              <a:gd name="connsiteY20" fmla="*/ 1842113 h 2195150"/>
              <a:gd name="connsiteX21" fmla="*/ 6098205 w 7500395"/>
              <a:gd name="connsiteY21" fmla="*/ 1140934 h 2195150"/>
              <a:gd name="connsiteX22" fmla="*/ 6534736 w 7500395"/>
              <a:gd name="connsiteY22" fmla="*/ 1828883 h 2195150"/>
              <a:gd name="connsiteX23" fmla="*/ 7050636 w 7500395"/>
              <a:gd name="connsiteY23" fmla="*/ 386835 h 2195150"/>
              <a:gd name="connsiteX24" fmla="*/ 7500395 w 7500395"/>
              <a:gd name="connsiteY24" fmla="*/ 2040560 h 2195150"/>
              <a:gd name="connsiteX0" fmla="*/ 0 w 7500395"/>
              <a:gd name="connsiteY0" fmla="*/ 2040560 h 2195150"/>
              <a:gd name="connsiteX1" fmla="*/ 199639 w 7500395"/>
              <a:gd name="connsiteY1" fmla="*/ 1703507 h 2195150"/>
              <a:gd name="connsiteX2" fmla="*/ 213403 w 7500395"/>
              <a:gd name="connsiteY2" fmla="*/ 1980765 h 2195150"/>
              <a:gd name="connsiteX3" fmla="*/ 679501 w 7500395"/>
              <a:gd name="connsiteY3" fmla="*/ 1763959 h 2195150"/>
              <a:gd name="connsiteX4" fmla="*/ 1327309 w 7500395"/>
              <a:gd name="connsiteY4" fmla="*/ 1455202 h 2195150"/>
              <a:gd name="connsiteX5" fmla="*/ 2082827 w 7500395"/>
              <a:gd name="connsiteY5" fmla="*/ 1057455 h 2195150"/>
              <a:gd name="connsiteX6" fmla="*/ 2709113 w 7500395"/>
              <a:gd name="connsiteY6" fmla="*/ 657148 h 2195150"/>
              <a:gd name="connsiteX7" fmla="*/ 3293363 w 7500395"/>
              <a:gd name="connsiteY7" fmla="*/ 298029 h 2195150"/>
              <a:gd name="connsiteX8" fmla="*/ 3264954 w 7500395"/>
              <a:gd name="connsiteY8" fmla="*/ 2102064 h 2195150"/>
              <a:gd name="connsiteX9" fmla="*/ 366390 w 7500395"/>
              <a:gd name="connsiteY9" fmla="*/ 2087791 h 2195150"/>
              <a:gd name="connsiteX10" fmla="*/ 3801709 w 7500395"/>
              <a:gd name="connsiteY10" fmla="*/ 1905145 h 2195150"/>
              <a:gd name="connsiteX11" fmla="*/ 4153658 w 7500395"/>
              <a:gd name="connsiteY11" fmla="*/ 1670126 h 2195150"/>
              <a:gd name="connsiteX12" fmla="*/ 4338853 w 7500395"/>
              <a:gd name="connsiteY12" fmla="*/ 1140934 h 2195150"/>
              <a:gd name="connsiteX13" fmla="*/ 4643102 w 7500395"/>
              <a:gd name="connsiteY13" fmla="*/ 942486 h 2195150"/>
              <a:gd name="connsiteX14" fmla="*/ 4775384 w 7500395"/>
              <a:gd name="connsiteY14" fmla="*/ 426524 h 2195150"/>
              <a:gd name="connsiteX15" fmla="*/ 4934123 w 7500395"/>
              <a:gd name="connsiteY15" fmla="*/ 3170 h 2195150"/>
              <a:gd name="connsiteX16" fmla="*/ 5145774 w 7500395"/>
              <a:gd name="connsiteY16" fmla="*/ 651431 h 2195150"/>
              <a:gd name="connsiteX17" fmla="*/ 5397110 w 7500395"/>
              <a:gd name="connsiteY17" fmla="*/ 161928 h 2195150"/>
              <a:gd name="connsiteX18" fmla="*/ 5450023 w 7500395"/>
              <a:gd name="connsiteY18" fmla="*/ 942486 h 2195150"/>
              <a:gd name="connsiteX19" fmla="*/ 5621989 w 7500395"/>
              <a:gd name="connsiteY19" fmla="*/ 1498138 h 2195150"/>
              <a:gd name="connsiteX20" fmla="*/ 5846869 w 7500395"/>
              <a:gd name="connsiteY20" fmla="*/ 1842113 h 2195150"/>
              <a:gd name="connsiteX21" fmla="*/ 6098205 w 7500395"/>
              <a:gd name="connsiteY21" fmla="*/ 1140934 h 2195150"/>
              <a:gd name="connsiteX22" fmla="*/ 6534736 w 7500395"/>
              <a:gd name="connsiteY22" fmla="*/ 1828883 h 2195150"/>
              <a:gd name="connsiteX23" fmla="*/ 7050636 w 7500395"/>
              <a:gd name="connsiteY23" fmla="*/ 386835 h 2195150"/>
              <a:gd name="connsiteX24" fmla="*/ 7500395 w 7500395"/>
              <a:gd name="connsiteY24" fmla="*/ 2040560 h 2195150"/>
              <a:gd name="connsiteX0" fmla="*/ 21357 w 7521752"/>
              <a:gd name="connsiteY0" fmla="*/ 2040560 h 2123930"/>
              <a:gd name="connsiteX1" fmla="*/ 220996 w 7521752"/>
              <a:gd name="connsiteY1" fmla="*/ 1703507 h 2123930"/>
              <a:gd name="connsiteX2" fmla="*/ 234760 w 7521752"/>
              <a:gd name="connsiteY2" fmla="*/ 1980765 h 2123930"/>
              <a:gd name="connsiteX3" fmla="*/ 700858 w 7521752"/>
              <a:gd name="connsiteY3" fmla="*/ 1763959 h 2123930"/>
              <a:gd name="connsiteX4" fmla="*/ 1348666 w 7521752"/>
              <a:gd name="connsiteY4" fmla="*/ 1455202 h 2123930"/>
              <a:gd name="connsiteX5" fmla="*/ 2104184 w 7521752"/>
              <a:gd name="connsiteY5" fmla="*/ 1057455 h 2123930"/>
              <a:gd name="connsiteX6" fmla="*/ 2730470 w 7521752"/>
              <a:gd name="connsiteY6" fmla="*/ 657148 h 2123930"/>
              <a:gd name="connsiteX7" fmla="*/ 3314720 w 7521752"/>
              <a:gd name="connsiteY7" fmla="*/ 298029 h 2123930"/>
              <a:gd name="connsiteX8" fmla="*/ 407644 w 7521752"/>
              <a:gd name="connsiteY8" fmla="*/ 1932731 h 2123930"/>
              <a:gd name="connsiteX9" fmla="*/ 387747 w 7521752"/>
              <a:gd name="connsiteY9" fmla="*/ 2087791 h 2123930"/>
              <a:gd name="connsiteX10" fmla="*/ 3823066 w 7521752"/>
              <a:gd name="connsiteY10" fmla="*/ 1905145 h 2123930"/>
              <a:gd name="connsiteX11" fmla="*/ 4175015 w 7521752"/>
              <a:gd name="connsiteY11" fmla="*/ 1670126 h 2123930"/>
              <a:gd name="connsiteX12" fmla="*/ 4360210 w 7521752"/>
              <a:gd name="connsiteY12" fmla="*/ 1140934 h 2123930"/>
              <a:gd name="connsiteX13" fmla="*/ 4664459 w 7521752"/>
              <a:gd name="connsiteY13" fmla="*/ 942486 h 2123930"/>
              <a:gd name="connsiteX14" fmla="*/ 4796741 w 7521752"/>
              <a:gd name="connsiteY14" fmla="*/ 426524 h 2123930"/>
              <a:gd name="connsiteX15" fmla="*/ 4955480 w 7521752"/>
              <a:gd name="connsiteY15" fmla="*/ 3170 h 2123930"/>
              <a:gd name="connsiteX16" fmla="*/ 5167131 w 7521752"/>
              <a:gd name="connsiteY16" fmla="*/ 651431 h 2123930"/>
              <a:gd name="connsiteX17" fmla="*/ 5418467 w 7521752"/>
              <a:gd name="connsiteY17" fmla="*/ 161928 h 2123930"/>
              <a:gd name="connsiteX18" fmla="*/ 5471380 w 7521752"/>
              <a:gd name="connsiteY18" fmla="*/ 942486 h 2123930"/>
              <a:gd name="connsiteX19" fmla="*/ 5643346 w 7521752"/>
              <a:gd name="connsiteY19" fmla="*/ 1498138 h 2123930"/>
              <a:gd name="connsiteX20" fmla="*/ 5868226 w 7521752"/>
              <a:gd name="connsiteY20" fmla="*/ 1842113 h 2123930"/>
              <a:gd name="connsiteX21" fmla="*/ 6119562 w 7521752"/>
              <a:gd name="connsiteY21" fmla="*/ 1140934 h 2123930"/>
              <a:gd name="connsiteX22" fmla="*/ 6556093 w 7521752"/>
              <a:gd name="connsiteY22" fmla="*/ 1828883 h 2123930"/>
              <a:gd name="connsiteX23" fmla="*/ 7071993 w 7521752"/>
              <a:gd name="connsiteY23" fmla="*/ 386835 h 2123930"/>
              <a:gd name="connsiteX24" fmla="*/ 7521752 w 7521752"/>
              <a:gd name="connsiteY24" fmla="*/ 2040560 h 2123930"/>
              <a:gd name="connsiteX0" fmla="*/ 21357 w 7521752"/>
              <a:gd name="connsiteY0" fmla="*/ 2040560 h 2123930"/>
              <a:gd name="connsiteX1" fmla="*/ 234760 w 7521752"/>
              <a:gd name="connsiteY1" fmla="*/ 1980765 h 2123930"/>
              <a:gd name="connsiteX2" fmla="*/ 700858 w 7521752"/>
              <a:gd name="connsiteY2" fmla="*/ 1763959 h 2123930"/>
              <a:gd name="connsiteX3" fmla="*/ 1348666 w 7521752"/>
              <a:gd name="connsiteY3" fmla="*/ 1455202 h 2123930"/>
              <a:gd name="connsiteX4" fmla="*/ 2104184 w 7521752"/>
              <a:gd name="connsiteY4" fmla="*/ 1057455 h 2123930"/>
              <a:gd name="connsiteX5" fmla="*/ 2730470 w 7521752"/>
              <a:gd name="connsiteY5" fmla="*/ 657148 h 2123930"/>
              <a:gd name="connsiteX6" fmla="*/ 3314720 w 7521752"/>
              <a:gd name="connsiteY6" fmla="*/ 298029 h 2123930"/>
              <a:gd name="connsiteX7" fmla="*/ 407644 w 7521752"/>
              <a:gd name="connsiteY7" fmla="*/ 1932731 h 2123930"/>
              <a:gd name="connsiteX8" fmla="*/ 387747 w 7521752"/>
              <a:gd name="connsiteY8" fmla="*/ 2087791 h 2123930"/>
              <a:gd name="connsiteX9" fmla="*/ 3823066 w 7521752"/>
              <a:gd name="connsiteY9" fmla="*/ 1905145 h 2123930"/>
              <a:gd name="connsiteX10" fmla="*/ 4175015 w 7521752"/>
              <a:gd name="connsiteY10" fmla="*/ 1670126 h 2123930"/>
              <a:gd name="connsiteX11" fmla="*/ 4360210 w 7521752"/>
              <a:gd name="connsiteY11" fmla="*/ 1140934 h 2123930"/>
              <a:gd name="connsiteX12" fmla="*/ 4664459 w 7521752"/>
              <a:gd name="connsiteY12" fmla="*/ 942486 h 2123930"/>
              <a:gd name="connsiteX13" fmla="*/ 4796741 w 7521752"/>
              <a:gd name="connsiteY13" fmla="*/ 426524 h 2123930"/>
              <a:gd name="connsiteX14" fmla="*/ 4955480 w 7521752"/>
              <a:gd name="connsiteY14" fmla="*/ 3170 h 2123930"/>
              <a:gd name="connsiteX15" fmla="*/ 5167131 w 7521752"/>
              <a:gd name="connsiteY15" fmla="*/ 651431 h 2123930"/>
              <a:gd name="connsiteX16" fmla="*/ 5418467 w 7521752"/>
              <a:gd name="connsiteY16" fmla="*/ 161928 h 2123930"/>
              <a:gd name="connsiteX17" fmla="*/ 5471380 w 7521752"/>
              <a:gd name="connsiteY17" fmla="*/ 942486 h 2123930"/>
              <a:gd name="connsiteX18" fmla="*/ 5643346 w 7521752"/>
              <a:gd name="connsiteY18" fmla="*/ 1498138 h 2123930"/>
              <a:gd name="connsiteX19" fmla="*/ 5868226 w 7521752"/>
              <a:gd name="connsiteY19" fmla="*/ 1842113 h 2123930"/>
              <a:gd name="connsiteX20" fmla="*/ 6119562 w 7521752"/>
              <a:gd name="connsiteY20" fmla="*/ 1140934 h 2123930"/>
              <a:gd name="connsiteX21" fmla="*/ 6556093 w 7521752"/>
              <a:gd name="connsiteY21" fmla="*/ 1828883 h 2123930"/>
              <a:gd name="connsiteX22" fmla="*/ 7071993 w 7521752"/>
              <a:gd name="connsiteY22" fmla="*/ 386835 h 2123930"/>
              <a:gd name="connsiteX23" fmla="*/ 7521752 w 7521752"/>
              <a:gd name="connsiteY23" fmla="*/ 2040560 h 2123930"/>
              <a:gd name="connsiteX0" fmla="*/ 234760 w 7521752"/>
              <a:gd name="connsiteY0" fmla="*/ 1980765 h 2123930"/>
              <a:gd name="connsiteX1" fmla="*/ 700858 w 7521752"/>
              <a:gd name="connsiteY1" fmla="*/ 1763959 h 2123930"/>
              <a:gd name="connsiteX2" fmla="*/ 1348666 w 7521752"/>
              <a:gd name="connsiteY2" fmla="*/ 1455202 h 2123930"/>
              <a:gd name="connsiteX3" fmla="*/ 2104184 w 7521752"/>
              <a:gd name="connsiteY3" fmla="*/ 1057455 h 2123930"/>
              <a:gd name="connsiteX4" fmla="*/ 2730470 w 7521752"/>
              <a:gd name="connsiteY4" fmla="*/ 657148 h 2123930"/>
              <a:gd name="connsiteX5" fmla="*/ 3314720 w 7521752"/>
              <a:gd name="connsiteY5" fmla="*/ 298029 h 2123930"/>
              <a:gd name="connsiteX6" fmla="*/ 407644 w 7521752"/>
              <a:gd name="connsiteY6" fmla="*/ 1932731 h 2123930"/>
              <a:gd name="connsiteX7" fmla="*/ 387747 w 7521752"/>
              <a:gd name="connsiteY7" fmla="*/ 2087791 h 2123930"/>
              <a:gd name="connsiteX8" fmla="*/ 3823066 w 7521752"/>
              <a:gd name="connsiteY8" fmla="*/ 1905145 h 2123930"/>
              <a:gd name="connsiteX9" fmla="*/ 4175015 w 7521752"/>
              <a:gd name="connsiteY9" fmla="*/ 1670126 h 2123930"/>
              <a:gd name="connsiteX10" fmla="*/ 4360210 w 7521752"/>
              <a:gd name="connsiteY10" fmla="*/ 1140934 h 2123930"/>
              <a:gd name="connsiteX11" fmla="*/ 4664459 w 7521752"/>
              <a:gd name="connsiteY11" fmla="*/ 942486 h 2123930"/>
              <a:gd name="connsiteX12" fmla="*/ 4796741 w 7521752"/>
              <a:gd name="connsiteY12" fmla="*/ 426524 h 2123930"/>
              <a:gd name="connsiteX13" fmla="*/ 4955480 w 7521752"/>
              <a:gd name="connsiteY13" fmla="*/ 3170 h 2123930"/>
              <a:gd name="connsiteX14" fmla="*/ 5167131 w 7521752"/>
              <a:gd name="connsiteY14" fmla="*/ 651431 h 2123930"/>
              <a:gd name="connsiteX15" fmla="*/ 5418467 w 7521752"/>
              <a:gd name="connsiteY15" fmla="*/ 161928 h 2123930"/>
              <a:gd name="connsiteX16" fmla="*/ 5471380 w 7521752"/>
              <a:gd name="connsiteY16" fmla="*/ 942486 h 2123930"/>
              <a:gd name="connsiteX17" fmla="*/ 5643346 w 7521752"/>
              <a:gd name="connsiteY17" fmla="*/ 1498138 h 2123930"/>
              <a:gd name="connsiteX18" fmla="*/ 5868226 w 7521752"/>
              <a:gd name="connsiteY18" fmla="*/ 1842113 h 2123930"/>
              <a:gd name="connsiteX19" fmla="*/ 6119562 w 7521752"/>
              <a:gd name="connsiteY19" fmla="*/ 1140934 h 2123930"/>
              <a:gd name="connsiteX20" fmla="*/ 6556093 w 7521752"/>
              <a:gd name="connsiteY20" fmla="*/ 1828883 h 2123930"/>
              <a:gd name="connsiteX21" fmla="*/ 7071993 w 7521752"/>
              <a:gd name="connsiteY21" fmla="*/ 386835 h 2123930"/>
              <a:gd name="connsiteX22" fmla="*/ 7521752 w 7521752"/>
              <a:gd name="connsiteY22" fmla="*/ 2040560 h 2123930"/>
              <a:gd name="connsiteX0" fmla="*/ 700858 w 7521752"/>
              <a:gd name="connsiteY0" fmla="*/ 1763959 h 2123930"/>
              <a:gd name="connsiteX1" fmla="*/ 1348666 w 7521752"/>
              <a:gd name="connsiteY1" fmla="*/ 1455202 h 2123930"/>
              <a:gd name="connsiteX2" fmla="*/ 2104184 w 7521752"/>
              <a:gd name="connsiteY2" fmla="*/ 1057455 h 2123930"/>
              <a:gd name="connsiteX3" fmla="*/ 2730470 w 7521752"/>
              <a:gd name="connsiteY3" fmla="*/ 657148 h 2123930"/>
              <a:gd name="connsiteX4" fmla="*/ 3314720 w 7521752"/>
              <a:gd name="connsiteY4" fmla="*/ 298029 h 2123930"/>
              <a:gd name="connsiteX5" fmla="*/ 407644 w 7521752"/>
              <a:gd name="connsiteY5" fmla="*/ 1932731 h 2123930"/>
              <a:gd name="connsiteX6" fmla="*/ 387747 w 7521752"/>
              <a:gd name="connsiteY6" fmla="*/ 2087791 h 2123930"/>
              <a:gd name="connsiteX7" fmla="*/ 3823066 w 7521752"/>
              <a:gd name="connsiteY7" fmla="*/ 1905145 h 2123930"/>
              <a:gd name="connsiteX8" fmla="*/ 4175015 w 7521752"/>
              <a:gd name="connsiteY8" fmla="*/ 1670126 h 2123930"/>
              <a:gd name="connsiteX9" fmla="*/ 4360210 w 7521752"/>
              <a:gd name="connsiteY9" fmla="*/ 1140934 h 2123930"/>
              <a:gd name="connsiteX10" fmla="*/ 4664459 w 7521752"/>
              <a:gd name="connsiteY10" fmla="*/ 942486 h 2123930"/>
              <a:gd name="connsiteX11" fmla="*/ 4796741 w 7521752"/>
              <a:gd name="connsiteY11" fmla="*/ 426524 h 2123930"/>
              <a:gd name="connsiteX12" fmla="*/ 4955480 w 7521752"/>
              <a:gd name="connsiteY12" fmla="*/ 3170 h 2123930"/>
              <a:gd name="connsiteX13" fmla="*/ 5167131 w 7521752"/>
              <a:gd name="connsiteY13" fmla="*/ 651431 h 2123930"/>
              <a:gd name="connsiteX14" fmla="*/ 5418467 w 7521752"/>
              <a:gd name="connsiteY14" fmla="*/ 161928 h 2123930"/>
              <a:gd name="connsiteX15" fmla="*/ 5471380 w 7521752"/>
              <a:gd name="connsiteY15" fmla="*/ 942486 h 2123930"/>
              <a:gd name="connsiteX16" fmla="*/ 5643346 w 7521752"/>
              <a:gd name="connsiteY16" fmla="*/ 1498138 h 2123930"/>
              <a:gd name="connsiteX17" fmla="*/ 5868226 w 7521752"/>
              <a:gd name="connsiteY17" fmla="*/ 1842113 h 2123930"/>
              <a:gd name="connsiteX18" fmla="*/ 6119562 w 7521752"/>
              <a:gd name="connsiteY18" fmla="*/ 1140934 h 2123930"/>
              <a:gd name="connsiteX19" fmla="*/ 6556093 w 7521752"/>
              <a:gd name="connsiteY19" fmla="*/ 1828883 h 2123930"/>
              <a:gd name="connsiteX20" fmla="*/ 7071993 w 7521752"/>
              <a:gd name="connsiteY20" fmla="*/ 386835 h 2123930"/>
              <a:gd name="connsiteX21" fmla="*/ 7521752 w 7521752"/>
              <a:gd name="connsiteY21" fmla="*/ 2040560 h 2123930"/>
              <a:gd name="connsiteX0" fmla="*/ 700858 w 7521752"/>
              <a:gd name="connsiteY0" fmla="*/ 1763959 h 2123930"/>
              <a:gd name="connsiteX1" fmla="*/ 1348666 w 7521752"/>
              <a:gd name="connsiteY1" fmla="*/ 1455202 h 2123930"/>
              <a:gd name="connsiteX2" fmla="*/ 2104184 w 7521752"/>
              <a:gd name="connsiteY2" fmla="*/ 1057455 h 2123930"/>
              <a:gd name="connsiteX3" fmla="*/ 2730470 w 7521752"/>
              <a:gd name="connsiteY3" fmla="*/ 657148 h 2123930"/>
              <a:gd name="connsiteX4" fmla="*/ 3314720 w 7521752"/>
              <a:gd name="connsiteY4" fmla="*/ 298029 h 2123930"/>
              <a:gd name="connsiteX5" fmla="*/ 407644 w 7521752"/>
              <a:gd name="connsiteY5" fmla="*/ 1932731 h 2123930"/>
              <a:gd name="connsiteX6" fmla="*/ 387747 w 7521752"/>
              <a:gd name="connsiteY6" fmla="*/ 2087791 h 2123930"/>
              <a:gd name="connsiteX7" fmla="*/ 3823066 w 7521752"/>
              <a:gd name="connsiteY7" fmla="*/ 1905145 h 2123930"/>
              <a:gd name="connsiteX8" fmla="*/ 4360210 w 7521752"/>
              <a:gd name="connsiteY8" fmla="*/ 1140934 h 2123930"/>
              <a:gd name="connsiteX9" fmla="*/ 4664459 w 7521752"/>
              <a:gd name="connsiteY9" fmla="*/ 942486 h 2123930"/>
              <a:gd name="connsiteX10" fmla="*/ 4796741 w 7521752"/>
              <a:gd name="connsiteY10" fmla="*/ 426524 h 2123930"/>
              <a:gd name="connsiteX11" fmla="*/ 4955480 w 7521752"/>
              <a:gd name="connsiteY11" fmla="*/ 3170 h 2123930"/>
              <a:gd name="connsiteX12" fmla="*/ 5167131 w 7521752"/>
              <a:gd name="connsiteY12" fmla="*/ 651431 h 2123930"/>
              <a:gd name="connsiteX13" fmla="*/ 5418467 w 7521752"/>
              <a:gd name="connsiteY13" fmla="*/ 161928 h 2123930"/>
              <a:gd name="connsiteX14" fmla="*/ 5471380 w 7521752"/>
              <a:gd name="connsiteY14" fmla="*/ 942486 h 2123930"/>
              <a:gd name="connsiteX15" fmla="*/ 5643346 w 7521752"/>
              <a:gd name="connsiteY15" fmla="*/ 1498138 h 2123930"/>
              <a:gd name="connsiteX16" fmla="*/ 5868226 w 7521752"/>
              <a:gd name="connsiteY16" fmla="*/ 1842113 h 2123930"/>
              <a:gd name="connsiteX17" fmla="*/ 6119562 w 7521752"/>
              <a:gd name="connsiteY17" fmla="*/ 1140934 h 2123930"/>
              <a:gd name="connsiteX18" fmla="*/ 6556093 w 7521752"/>
              <a:gd name="connsiteY18" fmla="*/ 1828883 h 2123930"/>
              <a:gd name="connsiteX19" fmla="*/ 7071993 w 7521752"/>
              <a:gd name="connsiteY19" fmla="*/ 386835 h 2123930"/>
              <a:gd name="connsiteX20" fmla="*/ 7521752 w 7521752"/>
              <a:gd name="connsiteY20" fmla="*/ 2040560 h 2123930"/>
              <a:gd name="connsiteX0" fmla="*/ 700858 w 7521752"/>
              <a:gd name="connsiteY0" fmla="*/ 1763959 h 2123930"/>
              <a:gd name="connsiteX1" fmla="*/ 1348666 w 7521752"/>
              <a:gd name="connsiteY1" fmla="*/ 1455202 h 2123930"/>
              <a:gd name="connsiteX2" fmla="*/ 2104184 w 7521752"/>
              <a:gd name="connsiteY2" fmla="*/ 1057455 h 2123930"/>
              <a:gd name="connsiteX3" fmla="*/ 2730470 w 7521752"/>
              <a:gd name="connsiteY3" fmla="*/ 657148 h 2123930"/>
              <a:gd name="connsiteX4" fmla="*/ 3314720 w 7521752"/>
              <a:gd name="connsiteY4" fmla="*/ 298029 h 2123930"/>
              <a:gd name="connsiteX5" fmla="*/ 407644 w 7521752"/>
              <a:gd name="connsiteY5" fmla="*/ 1932731 h 2123930"/>
              <a:gd name="connsiteX6" fmla="*/ 387747 w 7521752"/>
              <a:gd name="connsiteY6" fmla="*/ 2087791 h 2123930"/>
              <a:gd name="connsiteX7" fmla="*/ 3823066 w 7521752"/>
              <a:gd name="connsiteY7" fmla="*/ 1905145 h 2123930"/>
              <a:gd name="connsiteX8" fmla="*/ 4664459 w 7521752"/>
              <a:gd name="connsiteY8" fmla="*/ 942486 h 2123930"/>
              <a:gd name="connsiteX9" fmla="*/ 4796741 w 7521752"/>
              <a:gd name="connsiteY9" fmla="*/ 426524 h 2123930"/>
              <a:gd name="connsiteX10" fmla="*/ 4955480 w 7521752"/>
              <a:gd name="connsiteY10" fmla="*/ 3170 h 2123930"/>
              <a:gd name="connsiteX11" fmla="*/ 5167131 w 7521752"/>
              <a:gd name="connsiteY11" fmla="*/ 651431 h 2123930"/>
              <a:gd name="connsiteX12" fmla="*/ 5418467 w 7521752"/>
              <a:gd name="connsiteY12" fmla="*/ 161928 h 2123930"/>
              <a:gd name="connsiteX13" fmla="*/ 5471380 w 7521752"/>
              <a:gd name="connsiteY13" fmla="*/ 942486 h 2123930"/>
              <a:gd name="connsiteX14" fmla="*/ 5643346 w 7521752"/>
              <a:gd name="connsiteY14" fmla="*/ 1498138 h 2123930"/>
              <a:gd name="connsiteX15" fmla="*/ 5868226 w 7521752"/>
              <a:gd name="connsiteY15" fmla="*/ 1842113 h 2123930"/>
              <a:gd name="connsiteX16" fmla="*/ 6119562 w 7521752"/>
              <a:gd name="connsiteY16" fmla="*/ 1140934 h 2123930"/>
              <a:gd name="connsiteX17" fmla="*/ 6556093 w 7521752"/>
              <a:gd name="connsiteY17" fmla="*/ 1828883 h 2123930"/>
              <a:gd name="connsiteX18" fmla="*/ 7071993 w 7521752"/>
              <a:gd name="connsiteY18" fmla="*/ 386835 h 2123930"/>
              <a:gd name="connsiteX19" fmla="*/ 7521752 w 7521752"/>
              <a:gd name="connsiteY19" fmla="*/ 2040560 h 2123930"/>
              <a:gd name="connsiteX0" fmla="*/ 700858 w 7521752"/>
              <a:gd name="connsiteY0" fmla="*/ 1766609 h 2126580"/>
              <a:gd name="connsiteX1" fmla="*/ 1348666 w 7521752"/>
              <a:gd name="connsiteY1" fmla="*/ 1457852 h 2126580"/>
              <a:gd name="connsiteX2" fmla="*/ 2104184 w 7521752"/>
              <a:gd name="connsiteY2" fmla="*/ 1060105 h 2126580"/>
              <a:gd name="connsiteX3" fmla="*/ 2730470 w 7521752"/>
              <a:gd name="connsiteY3" fmla="*/ 659798 h 2126580"/>
              <a:gd name="connsiteX4" fmla="*/ 3314720 w 7521752"/>
              <a:gd name="connsiteY4" fmla="*/ 300679 h 2126580"/>
              <a:gd name="connsiteX5" fmla="*/ 407644 w 7521752"/>
              <a:gd name="connsiteY5" fmla="*/ 1935381 h 2126580"/>
              <a:gd name="connsiteX6" fmla="*/ 387747 w 7521752"/>
              <a:gd name="connsiteY6" fmla="*/ 2090441 h 2126580"/>
              <a:gd name="connsiteX7" fmla="*/ 3823066 w 7521752"/>
              <a:gd name="connsiteY7" fmla="*/ 1907795 h 2126580"/>
              <a:gd name="connsiteX8" fmla="*/ 4796741 w 7521752"/>
              <a:gd name="connsiteY8" fmla="*/ 429174 h 2126580"/>
              <a:gd name="connsiteX9" fmla="*/ 4955480 w 7521752"/>
              <a:gd name="connsiteY9" fmla="*/ 5820 h 2126580"/>
              <a:gd name="connsiteX10" fmla="*/ 5167131 w 7521752"/>
              <a:gd name="connsiteY10" fmla="*/ 654081 h 2126580"/>
              <a:gd name="connsiteX11" fmla="*/ 5418467 w 7521752"/>
              <a:gd name="connsiteY11" fmla="*/ 164578 h 2126580"/>
              <a:gd name="connsiteX12" fmla="*/ 5471380 w 7521752"/>
              <a:gd name="connsiteY12" fmla="*/ 945136 h 2126580"/>
              <a:gd name="connsiteX13" fmla="*/ 5643346 w 7521752"/>
              <a:gd name="connsiteY13" fmla="*/ 1500788 h 2126580"/>
              <a:gd name="connsiteX14" fmla="*/ 5868226 w 7521752"/>
              <a:gd name="connsiteY14" fmla="*/ 1844763 h 2126580"/>
              <a:gd name="connsiteX15" fmla="*/ 6119562 w 7521752"/>
              <a:gd name="connsiteY15" fmla="*/ 1143584 h 2126580"/>
              <a:gd name="connsiteX16" fmla="*/ 6556093 w 7521752"/>
              <a:gd name="connsiteY16" fmla="*/ 1831533 h 2126580"/>
              <a:gd name="connsiteX17" fmla="*/ 7071993 w 7521752"/>
              <a:gd name="connsiteY17" fmla="*/ 389485 h 2126580"/>
              <a:gd name="connsiteX18" fmla="*/ 7521752 w 7521752"/>
              <a:gd name="connsiteY18" fmla="*/ 2043210 h 2126580"/>
              <a:gd name="connsiteX0" fmla="*/ 700858 w 7521752"/>
              <a:gd name="connsiteY0" fmla="*/ 1794461 h 2155583"/>
              <a:gd name="connsiteX1" fmla="*/ 1348666 w 7521752"/>
              <a:gd name="connsiteY1" fmla="*/ 1485704 h 2155583"/>
              <a:gd name="connsiteX2" fmla="*/ 2104184 w 7521752"/>
              <a:gd name="connsiteY2" fmla="*/ 1087957 h 2155583"/>
              <a:gd name="connsiteX3" fmla="*/ 2730470 w 7521752"/>
              <a:gd name="connsiteY3" fmla="*/ 687650 h 2155583"/>
              <a:gd name="connsiteX4" fmla="*/ 3314720 w 7521752"/>
              <a:gd name="connsiteY4" fmla="*/ 328531 h 2155583"/>
              <a:gd name="connsiteX5" fmla="*/ 407644 w 7521752"/>
              <a:gd name="connsiteY5" fmla="*/ 1963233 h 2155583"/>
              <a:gd name="connsiteX6" fmla="*/ 387747 w 7521752"/>
              <a:gd name="connsiteY6" fmla="*/ 2118293 h 2155583"/>
              <a:gd name="connsiteX7" fmla="*/ 3823066 w 7521752"/>
              <a:gd name="connsiteY7" fmla="*/ 1935647 h 2155583"/>
              <a:gd name="connsiteX8" fmla="*/ 4955480 w 7521752"/>
              <a:gd name="connsiteY8" fmla="*/ 33672 h 2155583"/>
              <a:gd name="connsiteX9" fmla="*/ 5167131 w 7521752"/>
              <a:gd name="connsiteY9" fmla="*/ 681933 h 2155583"/>
              <a:gd name="connsiteX10" fmla="*/ 5418467 w 7521752"/>
              <a:gd name="connsiteY10" fmla="*/ 192430 h 2155583"/>
              <a:gd name="connsiteX11" fmla="*/ 5471380 w 7521752"/>
              <a:gd name="connsiteY11" fmla="*/ 972988 h 2155583"/>
              <a:gd name="connsiteX12" fmla="*/ 5643346 w 7521752"/>
              <a:gd name="connsiteY12" fmla="*/ 1528640 h 2155583"/>
              <a:gd name="connsiteX13" fmla="*/ 5868226 w 7521752"/>
              <a:gd name="connsiteY13" fmla="*/ 1872615 h 2155583"/>
              <a:gd name="connsiteX14" fmla="*/ 6119562 w 7521752"/>
              <a:gd name="connsiteY14" fmla="*/ 1171436 h 2155583"/>
              <a:gd name="connsiteX15" fmla="*/ 6556093 w 7521752"/>
              <a:gd name="connsiteY15" fmla="*/ 1859385 h 2155583"/>
              <a:gd name="connsiteX16" fmla="*/ 7071993 w 7521752"/>
              <a:gd name="connsiteY16" fmla="*/ 417337 h 2155583"/>
              <a:gd name="connsiteX17" fmla="*/ 7521752 w 7521752"/>
              <a:gd name="connsiteY17" fmla="*/ 2071062 h 2155583"/>
              <a:gd name="connsiteX0" fmla="*/ 700858 w 7521752"/>
              <a:gd name="connsiteY0" fmla="*/ 1608141 h 1968112"/>
              <a:gd name="connsiteX1" fmla="*/ 1348666 w 7521752"/>
              <a:gd name="connsiteY1" fmla="*/ 1299384 h 1968112"/>
              <a:gd name="connsiteX2" fmla="*/ 2104184 w 7521752"/>
              <a:gd name="connsiteY2" fmla="*/ 901637 h 1968112"/>
              <a:gd name="connsiteX3" fmla="*/ 2730470 w 7521752"/>
              <a:gd name="connsiteY3" fmla="*/ 501330 h 1968112"/>
              <a:gd name="connsiteX4" fmla="*/ 3314720 w 7521752"/>
              <a:gd name="connsiteY4" fmla="*/ 142211 h 1968112"/>
              <a:gd name="connsiteX5" fmla="*/ 407644 w 7521752"/>
              <a:gd name="connsiteY5" fmla="*/ 1776913 h 1968112"/>
              <a:gd name="connsiteX6" fmla="*/ 387747 w 7521752"/>
              <a:gd name="connsiteY6" fmla="*/ 1931973 h 1968112"/>
              <a:gd name="connsiteX7" fmla="*/ 3823066 w 7521752"/>
              <a:gd name="connsiteY7" fmla="*/ 1749327 h 1968112"/>
              <a:gd name="connsiteX8" fmla="*/ 5167131 w 7521752"/>
              <a:gd name="connsiteY8" fmla="*/ 495613 h 1968112"/>
              <a:gd name="connsiteX9" fmla="*/ 5418467 w 7521752"/>
              <a:gd name="connsiteY9" fmla="*/ 6110 h 1968112"/>
              <a:gd name="connsiteX10" fmla="*/ 5471380 w 7521752"/>
              <a:gd name="connsiteY10" fmla="*/ 786668 h 1968112"/>
              <a:gd name="connsiteX11" fmla="*/ 5643346 w 7521752"/>
              <a:gd name="connsiteY11" fmla="*/ 1342320 h 1968112"/>
              <a:gd name="connsiteX12" fmla="*/ 5868226 w 7521752"/>
              <a:gd name="connsiteY12" fmla="*/ 1686295 h 1968112"/>
              <a:gd name="connsiteX13" fmla="*/ 6119562 w 7521752"/>
              <a:gd name="connsiteY13" fmla="*/ 985116 h 1968112"/>
              <a:gd name="connsiteX14" fmla="*/ 6556093 w 7521752"/>
              <a:gd name="connsiteY14" fmla="*/ 1673065 h 1968112"/>
              <a:gd name="connsiteX15" fmla="*/ 7071993 w 7521752"/>
              <a:gd name="connsiteY15" fmla="*/ 231017 h 1968112"/>
              <a:gd name="connsiteX16" fmla="*/ 7521752 w 7521752"/>
              <a:gd name="connsiteY16" fmla="*/ 1884742 h 1968112"/>
              <a:gd name="connsiteX0" fmla="*/ 700858 w 7521752"/>
              <a:gd name="connsiteY0" fmla="*/ 1625178 h 1985149"/>
              <a:gd name="connsiteX1" fmla="*/ 1348666 w 7521752"/>
              <a:gd name="connsiteY1" fmla="*/ 1316421 h 1985149"/>
              <a:gd name="connsiteX2" fmla="*/ 2104184 w 7521752"/>
              <a:gd name="connsiteY2" fmla="*/ 918674 h 1985149"/>
              <a:gd name="connsiteX3" fmla="*/ 2730470 w 7521752"/>
              <a:gd name="connsiteY3" fmla="*/ 518367 h 1985149"/>
              <a:gd name="connsiteX4" fmla="*/ 3314720 w 7521752"/>
              <a:gd name="connsiteY4" fmla="*/ 159248 h 1985149"/>
              <a:gd name="connsiteX5" fmla="*/ 407644 w 7521752"/>
              <a:gd name="connsiteY5" fmla="*/ 1793950 h 1985149"/>
              <a:gd name="connsiteX6" fmla="*/ 387747 w 7521752"/>
              <a:gd name="connsiteY6" fmla="*/ 1949010 h 1985149"/>
              <a:gd name="connsiteX7" fmla="*/ 3823066 w 7521752"/>
              <a:gd name="connsiteY7" fmla="*/ 1766364 h 1985149"/>
              <a:gd name="connsiteX8" fmla="*/ 5418467 w 7521752"/>
              <a:gd name="connsiteY8" fmla="*/ 23147 h 1985149"/>
              <a:gd name="connsiteX9" fmla="*/ 5471380 w 7521752"/>
              <a:gd name="connsiteY9" fmla="*/ 803705 h 1985149"/>
              <a:gd name="connsiteX10" fmla="*/ 5643346 w 7521752"/>
              <a:gd name="connsiteY10" fmla="*/ 1359357 h 1985149"/>
              <a:gd name="connsiteX11" fmla="*/ 5868226 w 7521752"/>
              <a:gd name="connsiteY11" fmla="*/ 1703332 h 1985149"/>
              <a:gd name="connsiteX12" fmla="*/ 6119562 w 7521752"/>
              <a:gd name="connsiteY12" fmla="*/ 1002153 h 1985149"/>
              <a:gd name="connsiteX13" fmla="*/ 6556093 w 7521752"/>
              <a:gd name="connsiteY13" fmla="*/ 1690102 h 1985149"/>
              <a:gd name="connsiteX14" fmla="*/ 7071993 w 7521752"/>
              <a:gd name="connsiteY14" fmla="*/ 248054 h 1985149"/>
              <a:gd name="connsiteX15" fmla="*/ 7521752 w 7521752"/>
              <a:gd name="connsiteY15" fmla="*/ 1901779 h 1985149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5471380 w 7521752"/>
              <a:gd name="connsiteY8" fmla="*/ 701108 h 1882552"/>
              <a:gd name="connsiteX9" fmla="*/ 5643346 w 7521752"/>
              <a:gd name="connsiteY9" fmla="*/ 1256760 h 1882552"/>
              <a:gd name="connsiteX10" fmla="*/ 5868226 w 7521752"/>
              <a:gd name="connsiteY10" fmla="*/ 1600735 h 1882552"/>
              <a:gd name="connsiteX11" fmla="*/ 6119562 w 7521752"/>
              <a:gd name="connsiteY11" fmla="*/ 899556 h 1882552"/>
              <a:gd name="connsiteX12" fmla="*/ 6556093 w 7521752"/>
              <a:gd name="connsiteY12" fmla="*/ 1587505 h 1882552"/>
              <a:gd name="connsiteX13" fmla="*/ 7071993 w 7521752"/>
              <a:gd name="connsiteY13" fmla="*/ 145457 h 1882552"/>
              <a:gd name="connsiteX14" fmla="*/ 7521752 w 7521752"/>
              <a:gd name="connsiteY14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5643346 w 7521752"/>
              <a:gd name="connsiteY8" fmla="*/ 1256760 h 1882552"/>
              <a:gd name="connsiteX9" fmla="*/ 5868226 w 7521752"/>
              <a:gd name="connsiteY9" fmla="*/ 1600735 h 1882552"/>
              <a:gd name="connsiteX10" fmla="*/ 6119562 w 7521752"/>
              <a:gd name="connsiteY10" fmla="*/ 899556 h 1882552"/>
              <a:gd name="connsiteX11" fmla="*/ 6556093 w 7521752"/>
              <a:gd name="connsiteY11" fmla="*/ 1587505 h 1882552"/>
              <a:gd name="connsiteX12" fmla="*/ 7071993 w 7521752"/>
              <a:gd name="connsiteY12" fmla="*/ 145457 h 1882552"/>
              <a:gd name="connsiteX13" fmla="*/ 7521752 w 7521752"/>
              <a:gd name="connsiteY13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5868226 w 7521752"/>
              <a:gd name="connsiteY8" fmla="*/ 1600735 h 1882552"/>
              <a:gd name="connsiteX9" fmla="*/ 6119562 w 7521752"/>
              <a:gd name="connsiteY9" fmla="*/ 899556 h 1882552"/>
              <a:gd name="connsiteX10" fmla="*/ 6556093 w 7521752"/>
              <a:gd name="connsiteY10" fmla="*/ 1587505 h 1882552"/>
              <a:gd name="connsiteX11" fmla="*/ 7071993 w 7521752"/>
              <a:gd name="connsiteY11" fmla="*/ 145457 h 1882552"/>
              <a:gd name="connsiteX12" fmla="*/ 7521752 w 7521752"/>
              <a:gd name="connsiteY12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6119562 w 7521752"/>
              <a:gd name="connsiteY8" fmla="*/ 899556 h 1882552"/>
              <a:gd name="connsiteX9" fmla="*/ 6556093 w 7521752"/>
              <a:gd name="connsiteY9" fmla="*/ 1587505 h 1882552"/>
              <a:gd name="connsiteX10" fmla="*/ 7071993 w 7521752"/>
              <a:gd name="connsiteY10" fmla="*/ 145457 h 1882552"/>
              <a:gd name="connsiteX11" fmla="*/ 7521752 w 7521752"/>
              <a:gd name="connsiteY11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6556093 w 7521752"/>
              <a:gd name="connsiteY8" fmla="*/ 1587505 h 1882552"/>
              <a:gd name="connsiteX9" fmla="*/ 7071993 w 7521752"/>
              <a:gd name="connsiteY9" fmla="*/ 145457 h 1882552"/>
              <a:gd name="connsiteX10" fmla="*/ 7521752 w 7521752"/>
              <a:gd name="connsiteY10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7071993 w 7521752"/>
              <a:gd name="connsiteY8" fmla="*/ 145457 h 1882552"/>
              <a:gd name="connsiteX9" fmla="*/ 7521752 w 7521752"/>
              <a:gd name="connsiteY9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7521752 w 7521752"/>
              <a:gd name="connsiteY8" fmla="*/ 1799182 h 1882552"/>
              <a:gd name="connsiteX0" fmla="*/ 700858 w 3823066"/>
              <a:gd name="connsiteY0" fmla="*/ 1522581 h 1882552"/>
              <a:gd name="connsiteX1" fmla="*/ 1348666 w 3823066"/>
              <a:gd name="connsiteY1" fmla="*/ 1213824 h 1882552"/>
              <a:gd name="connsiteX2" fmla="*/ 2104184 w 3823066"/>
              <a:gd name="connsiteY2" fmla="*/ 816077 h 1882552"/>
              <a:gd name="connsiteX3" fmla="*/ 2730470 w 3823066"/>
              <a:gd name="connsiteY3" fmla="*/ 415770 h 1882552"/>
              <a:gd name="connsiteX4" fmla="*/ 3314720 w 3823066"/>
              <a:gd name="connsiteY4" fmla="*/ 56651 h 1882552"/>
              <a:gd name="connsiteX5" fmla="*/ 407644 w 3823066"/>
              <a:gd name="connsiteY5" fmla="*/ 1691353 h 1882552"/>
              <a:gd name="connsiteX6" fmla="*/ 387747 w 3823066"/>
              <a:gd name="connsiteY6" fmla="*/ 1846413 h 1882552"/>
              <a:gd name="connsiteX7" fmla="*/ 3823066 w 3823066"/>
              <a:gd name="connsiteY7" fmla="*/ 1663767 h 1882552"/>
              <a:gd name="connsiteX0" fmla="*/ 667044 w 3388213"/>
              <a:gd name="connsiteY0" fmla="*/ 1522581 h 1870212"/>
              <a:gd name="connsiteX1" fmla="*/ 1314852 w 3388213"/>
              <a:gd name="connsiteY1" fmla="*/ 1213824 h 1870212"/>
              <a:gd name="connsiteX2" fmla="*/ 2070370 w 3388213"/>
              <a:gd name="connsiteY2" fmla="*/ 816077 h 1870212"/>
              <a:gd name="connsiteX3" fmla="*/ 2696656 w 3388213"/>
              <a:gd name="connsiteY3" fmla="*/ 415770 h 1870212"/>
              <a:gd name="connsiteX4" fmla="*/ 3280906 w 3388213"/>
              <a:gd name="connsiteY4" fmla="*/ 56651 h 1870212"/>
              <a:gd name="connsiteX5" fmla="*/ 373830 w 3388213"/>
              <a:gd name="connsiteY5" fmla="*/ 1691353 h 1870212"/>
              <a:gd name="connsiteX6" fmla="*/ 353933 w 3388213"/>
              <a:gd name="connsiteY6" fmla="*/ 1846413 h 1870212"/>
              <a:gd name="connsiteX7" fmla="*/ 3267141 w 3388213"/>
              <a:gd name="connsiteY7" fmla="*/ 1861323 h 1870212"/>
              <a:gd name="connsiteX0" fmla="*/ 316957 w 3655473"/>
              <a:gd name="connsiteY0" fmla="*/ 1504788 h 1869710"/>
              <a:gd name="connsiteX1" fmla="*/ 964765 w 3655473"/>
              <a:gd name="connsiteY1" fmla="*/ 1196031 h 1869710"/>
              <a:gd name="connsiteX2" fmla="*/ 1720283 w 3655473"/>
              <a:gd name="connsiteY2" fmla="*/ 798284 h 1869710"/>
              <a:gd name="connsiteX3" fmla="*/ 2346569 w 3655473"/>
              <a:gd name="connsiteY3" fmla="*/ 397977 h 1869710"/>
              <a:gd name="connsiteX4" fmla="*/ 2930819 w 3655473"/>
              <a:gd name="connsiteY4" fmla="*/ 38858 h 1869710"/>
              <a:gd name="connsiteX5" fmla="*/ 3509187 w 3655473"/>
              <a:gd name="connsiteY5" fmla="*/ 1377226 h 1869710"/>
              <a:gd name="connsiteX6" fmla="*/ 3846 w 3655473"/>
              <a:gd name="connsiteY6" fmla="*/ 1828620 h 1869710"/>
              <a:gd name="connsiteX7" fmla="*/ 2917054 w 3655473"/>
              <a:gd name="connsiteY7" fmla="*/ 1843530 h 1869710"/>
              <a:gd name="connsiteX0" fmla="*/ 964208 w 4302724"/>
              <a:gd name="connsiteY0" fmla="*/ 1504788 h 1835571"/>
              <a:gd name="connsiteX1" fmla="*/ 1612016 w 4302724"/>
              <a:gd name="connsiteY1" fmla="*/ 1196031 h 1835571"/>
              <a:gd name="connsiteX2" fmla="*/ 2367534 w 4302724"/>
              <a:gd name="connsiteY2" fmla="*/ 798284 h 1835571"/>
              <a:gd name="connsiteX3" fmla="*/ 2993820 w 4302724"/>
              <a:gd name="connsiteY3" fmla="*/ 397977 h 1835571"/>
              <a:gd name="connsiteX4" fmla="*/ 3578070 w 4302724"/>
              <a:gd name="connsiteY4" fmla="*/ 38858 h 1835571"/>
              <a:gd name="connsiteX5" fmla="*/ 4156438 w 4302724"/>
              <a:gd name="connsiteY5" fmla="*/ 1377226 h 1835571"/>
              <a:gd name="connsiteX6" fmla="*/ 651097 w 4302724"/>
              <a:gd name="connsiteY6" fmla="*/ 1828620 h 1835571"/>
              <a:gd name="connsiteX7" fmla="*/ 699749 w 4302724"/>
              <a:gd name="connsiteY7" fmla="*/ 1660086 h 1835571"/>
              <a:gd name="connsiteX0" fmla="*/ 931385 w 3744636"/>
              <a:gd name="connsiteY0" fmla="*/ 1532318 h 1995313"/>
              <a:gd name="connsiteX1" fmla="*/ 1579193 w 3744636"/>
              <a:gd name="connsiteY1" fmla="*/ 1223561 h 1995313"/>
              <a:gd name="connsiteX2" fmla="*/ 2334711 w 3744636"/>
              <a:gd name="connsiteY2" fmla="*/ 825814 h 1995313"/>
              <a:gd name="connsiteX3" fmla="*/ 2960997 w 3744636"/>
              <a:gd name="connsiteY3" fmla="*/ 425507 h 1995313"/>
              <a:gd name="connsiteX4" fmla="*/ 3545247 w 3744636"/>
              <a:gd name="connsiteY4" fmla="*/ 66388 h 1995313"/>
              <a:gd name="connsiteX5" fmla="*/ 3488615 w 3744636"/>
              <a:gd name="connsiteY5" fmla="*/ 1856312 h 1995313"/>
              <a:gd name="connsiteX6" fmla="*/ 618274 w 3744636"/>
              <a:gd name="connsiteY6" fmla="*/ 1856150 h 1995313"/>
              <a:gd name="connsiteX7" fmla="*/ 666926 w 3744636"/>
              <a:gd name="connsiteY7" fmla="*/ 1687616 h 1995313"/>
              <a:gd name="connsiteX0" fmla="*/ 910818 w 3719994"/>
              <a:gd name="connsiteY0" fmla="*/ 1532318 h 1990412"/>
              <a:gd name="connsiteX1" fmla="*/ 1558626 w 3719994"/>
              <a:gd name="connsiteY1" fmla="*/ 1223561 h 1990412"/>
              <a:gd name="connsiteX2" fmla="*/ 2314144 w 3719994"/>
              <a:gd name="connsiteY2" fmla="*/ 825814 h 1990412"/>
              <a:gd name="connsiteX3" fmla="*/ 2940430 w 3719994"/>
              <a:gd name="connsiteY3" fmla="*/ 425507 h 1990412"/>
              <a:gd name="connsiteX4" fmla="*/ 3524680 w 3719994"/>
              <a:gd name="connsiteY4" fmla="*/ 66388 h 1990412"/>
              <a:gd name="connsiteX5" fmla="*/ 3468048 w 3719994"/>
              <a:gd name="connsiteY5" fmla="*/ 1856312 h 1990412"/>
              <a:gd name="connsiteX6" fmla="*/ 654151 w 3719994"/>
              <a:gd name="connsiteY6" fmla="*/ 1842039 h 1990412"/>
              <a:gd name="connsiteX7" fmla="*/ 646359 w 3719994"/>
              <a:gd name="connsiteY7" fmla="*/ 1687616 h 1990412"/>
              <a:gd name="connsiteX0" fmla="*/ 791912 w 3601088"/>
              <a:gd name="connsiteY0" fmla="*/ 1532318 h 2108950"/>
              <a:gd name="connsiteX1" fmla="*/ 1439720 w 3601088"/>
              <a:gd name="connsiteY1" fmla="*/ 1223561 h 2108950"/>
              <a:gd name="connsiteX2" fmla="*/ 2195238 w 3601088"/>
              <a:gd name="connsiteY2" fmla="*/ 825814 h 2108950"/>
              <a:gd name="connsiteX3" fmla="*/ 2821524 w 3601088"/>
              <a:gd name="connsiteY3" fmla="*/ 425507 h 2108950"/>
              <a:gd name="connsiteX4" fmla="*/ 3405774 w 3601088"/>
              <a:gd name="connsiteY4" fmla="*/ 66388 h 2108950"/>
              <a:gd name="connsiteX5" fmla="*/ 3349142 w 3601088"/>
              <a:gd name="connsiteY5" fmla="*/ 1856312 h 2108950"/>
              <a:gd name="connsiteX6" fmla="*/ 535245 w 3601088"/>
              <a:gd name="connsiteY6" fmla="*/ 1842039 h 2108950"/>
              <a:gd name="connsiteX7" fmla="*/ 527453 w 3601088"/>
              <a:gd name="connsiteY7" fmla="*/ 1687616 h 2108950"/>
              <a:gd name="connsiteX0" fmla="*/ 271498 w 3080674"/>
              <a:gd name="connsiteY0" fmla="*/ 1532318 h 2108950"/>
              <a:gd name="connsiteX1" fmla="*/ 919306 w 3080674"/>
              <a:gd name="connsiteY1" fmla="*/ 1223561 h 2108950"/>
              <a:gd name="connsiteX2" fmla="*/ 1674824 w 3080674"/>
              <a:gd name="connsiteY2" fmla="*/ 825814 h 2108950"/>
              <a:gd name="connsiteX3" fmla="*/ 2301110 w 3080674"/>
              <a:gd name="connsiteY3" fmla="*/ 425507 h 2108950"/>
              <a:gd name="connsiteX4" fmla="*/ 2885360 w 3080674"/>
              <a:gd name="connsiteY4" fmla="*/ 66388 h 2108950"/>
              <a:gd name="connsiteX5" fmla="*/ 2828728 w 3080674"/>
              <a:gd name="connsiteY5" fmla="*/ 1856312 h 2108950"/>
              <a:gd name="connsiteX6" fmla="*/ 14831 w 3080674"/>
              <a:gd name="connsiteY6" fmla="*/ 1842039 h 2108950"/>
              <a:gd name="connsiteX7" fmla="*/ 7039 w 3080674"/>
              <a:gd name="connsiteY7" fmla="*/ 1687616 h 2108950"/>
              <a:gd name="connsiteX0" fmla="*/ 264459 w 3073635"/>
              <a:gd name="connsiteY0" fmla="*/ 1532318 h 2108950"/>
              <a:gd name="connsiteX1" fmla="*/ 912267 w 3073635"/>
              <a:gd name="connsiteY1" fmla="*/ 1223561 h 2108950"/>
              <a:gd name="connsiteX2" fmla="*/ 1667785 w 3073635"/>
              <a:gd name="connsiteY2" fmla="*/ 825814 h 2108950"/>
              <a:gd name="connsiteX3" fmla="*/ 2294071 w 3073635"/>
              <a:gd name="connsiteY3" fmla="*/ 425507 h 2108950"/>
              <a:gd name="connsiteX4" fmla="*/ 2878321 w 3073635"/>
              <a:gd name="connsiteY4" fmla="*/ 66388 h 2108950"/>
              <a:gd name="connsiteX5" fmla="*/ 2821689 w 3073635"/>
              <a:gd name="connsiteY5" fmla="*/ 1856312 h 2108950"/>
              <a:gd name="connsiteX6" fmla="*/ 7792 w 3073635"/>
              <a:gd name="connsiteY6" fmla="*/ 1842039 h 2108950"/>
              <a:gd name="connsiteX7" fmla="*/ 0 w 3073635"/>
              <a:gd name="connsiteY7" fmla="*/ 1687616 h 2108950"/>
              <a:gd name="connsiteX0" fmla="*/ 1294570 w 4103746"/>
              <a:gd name="connsiteY0" fmla="*/ 1532318 h 2082727"/>
              <a:gd name="connsiteX1" fmla="*/ 1942378 w 4103746"/>
              <a:gd name="connsiteY1" fmla="*/ 1223561 h 2082727"/>
              <a:gd name="connsiteX2" fmla="*/ 2697896 w 4103746"/>
              <a:gd name="connsiteY2" fmla="*/ 825814 h 2082727"/>
              <a:gd name="connsiteX3" fmla="*/ 3324182 w 4103746"/>
              <a:gd name="connsiteY3" fmla="*/ 425507 h 2082727"/>
              <a:gd name="connsiteX4" fmla="*/ 3908432 w 4103746"/>
              <a:gd name="connsiteY4" fmla="*/ 66388 h 2082727"/>
              <a:gd name="connsiteX5" fmla="*/ 3851800 w 4103746"/>
              <a:gd name="connsiteY5" fmla="*/ 1856312 h 2082727"/>
              <a:gd name="connsiteX6" fmla="*/ 1037903 w 4103746"/>
              <a:gd name="connsiteY6" fmla="*/ 1842039 h 2082727"/>
              <a:gd name="connsiteX7" fmla="*/ 0 w 4103746"/>
              <a:gd name="connsiteY7" fmla="*/ 2082727 h 2082727"/>
              <a:gd name="connsiteX0" fmla="*/ 1294570 w 4103746"/>
              <a:gd name="connsiteY0" fmla="*/ 1532318 h 2082727"/>
              <a:gd name="connsiteX1" fmla="*/ 1942378 w 4103746"/>
              <a:gd name="connsiteY1" fmla="*/ 1223561 h 2082727"/>
              <a:gd name="connsiteX2" fmla="*/ 2697896 w 4103746"/>
              <a:gd name="connsiteY2" fmla="*/ 825814 h 2082727"/>
              <a:gd name="connsiteX3" fmla="*/ 3324182 w 4103746"/>
              <a:gd name="connsiteY3" fmla="*/ 425507 h 2082727"/>
              <a:gd name="connsiteX4" fmla="*/ 3908432 w 4103746"/>
              <a:gd name="connsiteY4" fmla="*/ 66388 h 2082727"/>
              <a:gd name="connsiteX5" fmla="*/ 3851800 w 4103746"/>
              <a:gd name="connsiteY5" fmla="*/ 1856312 h 2082727"/>
              <a:gd name="connsiteX6" fmla="*/ 1037903 w 4103746"/>
              <a:gd name="connsiteY6" fmla="*/ 1842039 h 2082727"/>
              <a:gd name="connsiteX7" fmla="*/ 237662 w 4103746"/>
              <a:gd name="connsiteY7" fmla="*/ 1457295 h 2082727"/>
              <a:gd name="connsiteX8" fmla="*/ 0 w 4103746"/>
              <a:gd name="connsiteY8" fmla="*/ 2082727 h 2082727"/>
              <a:gd name="connsiteX0" fmla="*/ 1294570 w 4103746"/>
              <a:gd name="connsiteY0" fmla="*/ 1532318 h 2082727"/>
              <a:gd name="connsiteX1" fmla="*/ 1942378 w 4103746"/>
              <a:gd name="connsiteY1" fmla="*/ 1223561 h 2082727"/>
              <a:gd name="connsiteX2" fmla="*/ 2697896 w 4103746"/>
              <a:gd name="connsiteY2" fmla="*/ 825814 h 2082727"/>
              <a:gd name="connsiteX3" fmla="*/ 3324182 w 4103746"/>
              <a:gd name="connsiteY3" fmla="*/ 425507 h 2082727"/>
              <a:gd name="connsiteX4" fmla="*/ 3908432 w 4103746"/>
              <a:gd name="connsiteY4" fmla="*/ 66388 h 2082727"/>
              <a:gd name="connsiteX5" fmla="*/ 3851800 w 4103746"/>
              <a:gd name="connsiteY5" fmla="*/ 1856312 h 2082727"/>
              <a:gd name="connsiteX6" fmla="*/ 1037903 w 4103746"/>
              <a:gd name="connsiteY6" fmla="*/ 1842039 h 2082727"/>
              <a:gd name="connsiteX7" fmla="*/ 1013773 w 4103746"/>
              <a:gd name="connsiteY7" fmla="*/ 1654850 h 2082727"/>
              <a:gd name="connsiteX8" fmla="*/ 0 w 4103746"/>
              <a:gd name="connsiteY8" fmla="*/ 2082727 h 2082727"/>
              <a:gd name="connsiteX0" fmla="*/ 438048 w 3247224"/>
              <a:gd name="connsiteY0" fmla="*/ 1532318 h 1991662"/>
              <a:gd name="connsiteX1" fmla="*/ 1085856 w 3247224"/>
              <a:gd name="connsiteY1" fmla="*/ 1223561 h 1991662"/>
              <a:gd name="connsiteX2" fmla="*/ 1841374 w 3247224"/>
              <a:gd name="connsiteY2" fmla="*/ 825814 h 1991662"/>
              <a:gd name="connsiteX3" fmla="*/ 2467660 w 3247224"/>
              <a:gd name="connsiteY3" fmla="*/ 425507 h 1991662"/>
              <a:gd name="connsiteX4" fmla="*/ 3051910 w 3247224"/>
              <a:gd name="connsiteY4" fmla="*/ 66388 h 1991662"/>
              <a:gd name="connsiteX5" fmla="*/ 2995278 w 3247224"/>
              <a:gd name="connsiteY5" fmla="*/ 1856312 h 1991662"/>
              <a:gd name="connsiteX6" fmla="*/ 181381 w 3247224"/>
              <a:gd name="connsiteY6" fmla="*/ 1842039 h 1991662"/>
              <a:gd name="connsiteX7" fmla="*/ 157251 w 3247224"/>
              <a:gd name="connsiteY7" fmla="*/ 1654850 h 1991662"/>
              <a:gd name="connsiteX8" fmla="*/ 413478 w 3247224"/>
              <a:gd name="connsiteY8" fmla="*/ 1602949 h 1991662"/>
              <a:gd name="connsiteX0" fmla="*/ 438048 w 3247224"/>
              <a:gd name="connsiteY0" fmla="*/ 1532318 h 1991662"/>
              <a:gd name="connsiteX1" fmla="*/ 1085856 w 3247224"/>
              <a:gd name="connsiteY1" fmla="*/ 1223561 h 1991662"/>
              <a:gd name="connsiteX2" fmla="*/ 1841374 w 3247224"/>
              <a:gd name="connsiteY2" fmla="*/ 825814 h 1991662"/>
              <a:gd name="connsiteX3" fmla="*/ 2467660 w 3247224"/>
              <a:gd name="connsiteY3" fmla="*/ 425507 h 1991662"/>
              <a:gd name="connsiteX4" fmla="*/ 3051910 w 3247224"/>
              <a:gd name="connsiteY4" fmla="*/ 66388 h 1991662"/>
              <a:gd name="connsiteX5" fmla="*/ 2995278 w 3247224"/>
              <a:gd name="connsiteY5" fmla="*/ 1856312 h 1991662"/>
              <a:gd name="connsiteX6" fmla="*/ 181381 w 3247224"/>
              <a:gd name="connsiteY6" fmla="*/ 1842039 h 1991662"/>
              <a:gd name="connsiteX7" fmla="*/ 157251 w 3247224"/>
              <a:gd name="connsiteY7" fmla="*/ 1654850 h 1991662"/>
              <a:gd name="connsiteX8" fmla="*/ 427589 w 3247224"/>
              <a:gd name="connsiteY8" fmla="*/ 1588838 h 1991662"/>
              <a:gd name="connsiteX0" fmla="*/ 438048 w 3247224"/>
              <a:gd name="connsiteY0" fmla="*/ 1532318 h 1991662"/>
              <a:gd name="connsiteX1" fmla="*/ 1085856 w 3247224"/>
              <a:gd name="connsiteY1" fmla="*/ 1223561 h 1991662"/>
              <a:gd name="connsiteX2" fmla="*/ 1841374 w 3247224"/>
              <a:gd name="connsiteY2" fmla="*/ 825814 h 1991662"/>
              <a:gd name="connsiteX3" fmla="*/ 2467660 w 3247224"/>
              <a:gd name="connsiteY3" fmla="*/ 425507 h 1991662"/>
              <a:gd name="connsiteX4" fmla="*/ 3051910 w 3247224"/>
              <a:gd name="connsiteY4" fmla="*/ 66388 h 1991662"/>
              <a:gd name="connsiteX5" fmla="*/ 2995278 w 3247224"/>
              <a:gd name="connsiteY5" fmla="*/ 1856312 h 1991662"/>
              <a:gd name="connsiteX6" fmla="*/ 181381 w 3247224"/>
              <a:gd name="connsiteY6" fmla="*/ 1842039 h 1991662"/>
              <a:gd name="connsiteX7" fmla="*/ 157251 w 3247224"/>
              <a:gd name="connsiteY7" fmla="*/ 1654850 h 1991662"/>
              <a:gd name="connsiteX8" fmla="*/ 427589 w 3247224"/>
              <a:gd name="connsiteY8" fmla="*/ 1588838 h 1991662"/>
              <a:gd name="connsiteX0" fmla="*/ 309354 w 3118530"/>
              <a:gd name="connsiteY0" fmla="*/ 1532318 h 2128096"/>
              <a:gd name="connsiteX1" fmla="*/ 957162 w 3118530"/>
              <a:gd name="connsiteY1" fmla="*/ 1223561 h 2128096"/>
              <a:gd name="connsiteX2" fmla="*/ 1712680 w 3118530"/>
              <a:gd name="connsiteY2" fmla="*/ 825814 h 2128096"/>
              <a:gd name="connsiteX3" fmla="*/ 2338966 w 3118530"/>
              <a:gd name="connsiteY3" fmla="*/ 425507 h 2128096"/>
              <a:gd name="connsiteX4" fmla="*/ 2923216 w 3118530"/>
              <a:gd name="connsiteY4" fmla="*/ 66388 h 2128096"/>
              <a:gd name="connsiteX5" fmla="*/ 2866584 w 3118530"/>
              <a:gd name="connsiteY5" fmla="*/ 1856312 h 2128096"/>
              <a:gd name="connsiteX6" fmla="*/ 52687 w 3118530"/>
              <a:gd name="connsiteY6" fmla="*/ 1842039 h 2128096"/>
              <a:gd name="connsiteX7" fmla="*/ 28557 w 3118530"/>
              <a:gd name="connsiteY7" fmla="*/ 1654850 h 2128096"/>
              <a:gd name="connsiteX8" fmla="*/ 298895 w 3118530"/>
              <a:gd name="connsiteY8" fmla="*/ 1588838 h 2128096"/>
              <a:gd name="connsiteX0" fmla="*/ 309028 w 3118204"/>
              <a:gd name="connsiteY0" fmla="*/ 1532318 h 2128096"/>
              <a:gd name="connsiteX1" fmla="*/ 956836 w 3118204"/>
              <a:gd name="connsiteY1" fmla="*/ 1223561 h 2128096"/>
              <a:gd name="connsiteX2" fmla="*/ 1712354 w 3118204"/>
              <a:gd name="connsiteY2" fmla="*/ 825814 h 2128096"/>
              <a:gd name="connsiteX3" fmla="*/ 2338640 w 3118204"/>
              <a:gd name="connsiteY3" fmla="*/ 425507 h 2128096"/>
              <a:gd name="connsiteX4" fmla="*/ 2922890 w 3118204"/>
              <a:gd name="connsiteY4" fmla="*/ 66388 h 2128096"/>
              <a:gd name="connsiteX5" fmla="*/ 2866258 w 3118204"/>
              <a:gd name="connsiteY5" fmla="*/ 1856312 h 2128096"/>
              <a:gd name="connsiteX6" fmla="*/ 52361 w 3118204"/>
              <a:gd name="connsiteY6" fmla="*/ 1842039 h 2128096"/>
              <a:gd name="connsiteX7" fmla="*/ 28231 w 3118204"/>
              <a:gd name="connsiteY7" fmla="*/ 1654850 h 2128096"/>
              <a:gd name="connsiteX8" fmla="*/ 304919 w 3118204"/>
              <a:gd name="connsiteY8" fmla="*/ 1604713 h 2128096"/>
              <a:gd name="connsiteX0" fmla="*/ 300925 w 3110101"/>
              <a:gd name="connsiteY0" fmla="*/ 1532318 h 2128096"/>
              <a:gd name="connsiteX1" fmla="*/ 948733 w 3110101"/>
              <a:gd name="connsiteY1" fmla="*/ 1223561 h 2128096"/>
              <a:gd name="connsiteX2" fmla="*/ 1704251 w 3110101"/>
              <a:gd name="connsiteY2" fmla="*/ 825814 h 2128096"/>
              <a:gd name="connsiteX3" fmla="*/ 2330537 w 3110101"/>
              <a:gd name="connsiteY3" fmla="*/ 425507 h 2128096"/>
              <a:gd name="connsiteX4" fmla="*/ 2914787 w 3110101"/>
              <a:gd name="connsiteY4" fmla="*/ 66388 h 2128096"/>
              <a:gd name="connsiteX5" fmla="*/ 2858155 w 3110101"/>
              <a:gd name="connsiteY5" fmla="*/ 1856312 h 2128096"/>
              <a:gd name="connsiteX6" fmla="*/ 44258 w 3110101"/>
              <a:gd name="connsiteY6" fmla="*/ 1842039 h 2128096"/>
              <a:gd name="connsiteX7" fmla="*/ 20128 w 3110101"/>
              <a:gd name="connsiteY7" fmla="*/ 1654850 h 2128096"/>
              <a:gd name="connsiteX8" fmla="*/ 296816 w 3110101"/>
              <a:gd name="connsiteY8" fmla="*/ 1604713 h 2128096"/>
              <a:gd name="connsiteX0" fmla="*/ 376442 w 3185618"/>
              <a:gd name="connsiteY0" fmla="*/ 1532318 h 2128096"/>
              <a:gd name="connsiteX1" fmla="*/ 1024250 w 3185618"/>
              <a:gd name="connsiteY1" fmla="*/ 1223561 h 2128096"/>
              <a:gd name="connsiteX2" fmla="*/ 1779768 w 3185618"/>
              <a:gd name="connsiteY2" fmla="*/ 825814 h 2128096"/>
              <a:gd name="connsiteX3" fmla="*/ 2406054 w 3185618"/>
              <a:gd name="connsiteY3" fmla="*/ 425507 h 2128096"/>
              <a:gd name="connsiteX4" fmla="*/ 2990304 w 3185618"/>
              <a:gd name="connsiteY4" fmla="*/ 66388 h 2128096"/>
              <a:gd name="connsiteX5" fmla="*/ 2933672 w 3185618"/>
              <a:gd name="connsiteY5" fmla="*/ 1856312 h 2128096"/>
              <a:gd name="connsiteX6" fmla="*/ 119775 w 3185618"/>
              <a:gd name="connsiteY6" fmla="*/ 1842039 h 2128096"/>
              <a:gd name="connsiteX7" fmla="*/ 95645 w 3185618"/>
              <a:gd name="connsiteY7" fmla="*/ 1654850 h 2128096"/>
              <a:gd name="connsiteX8" fmla="*/ 372333 w 3185618"/>
              <a:gd name="connsiteY8" fmla="*/ 1604713 h 2128096"/>
              <a:gd name="connsiteX0" fmla="*/ 376442 w 3185618"/>
              <a:gd name="connsiteY0" fmla="*/ 1532318 h 2128096"/>
              <a:gd name="connsiteX1" fmla="*/ 1024250 w 3185618"/>
              <a:gd name="connsiteY1" fmla="*/ 1223561 h 2128096"/>
              <a:gd name="connsiteX2" fmla="*/ 1779768 w 3185618"/>
              <a:gd name="connsiteY2" fmla="*/ 825814 h 2128096"/>
              <a:gd name="connsiteX3" fmla="*/ 2406054 w 3185618"/>
              <a:gd name="connsiteY3" fmla="*/ 425507 h 2128096"/>
              <a:gd name="connsiteX4" fmla="*/ 2990304 w 3185618"/>
              <a:gd name="connsiteY4" fmla="*/ 66388 h 2128096"/>
              <a:gd name="connsiteX5" fmla="*/ 2933672 w 3185618"/>
              <a:gd name="connsiteY5" fmla="*/ 1856312 h 2128096"/>
              <a:gd name="connsiteX6" fmla="*/ 119775 w 3185618"/>
              <a:gd name="connsiteY6" fmla="*/ 1842039 h 2128096"/>
              <a:gd name="connsiteX7" fmla="*/ 95645 w 3185618"/>
              <a:gd name="connsiteY7" fmla="*/ 1654850 h 2128096"/>
              <a:gd name="connsiteX8" fmla="*/ 372333 w 3185618"/>
              <a:gd name="connsiteY8" fmla="*/ 1604713 h 2128096"/>
              <a:gd name="connsiteX0" fmla="*/ 445471 w 3254647"/>
              <a:gd name="connsiteY0" fmla="*/ 1532318 h 2128096"/>
              <a:gd name="connsiteX1" fmla="*/ 1093279 w 3254647"/>
              <a:gd name="connsiteY1" fmla="*/ 1223561 h 2128096"/>
              <a:gd name="connsiteX2" fmla="*/ 1848797 w 3254647"/>
              <a:gd name="connsiteY2" fmla="*/ 825814 h 2128096"/>
              <a:gd name="connsiteX3" fmla="*/ 2475083 w 3254647"/>
              <a:gd name="connsiteY3" fmla="*/ 425507 h 2128096"/>
              <a:gd name="connsiteX4" fmla="*/ 3059333 w 3254647"/>
              <a:gd name="connsiteY4" fmla="*/ 66388 h 2128096"/>
              <a:gd name="connsiteX5" fmla="*/ 3002701 w 3254647"/>
              <a:gd name="connsiteY5" fmla="*/ 1856312 h 2128096"/>
              <a:gd name="connsiteX6" fmla="*/ 188804 w 3254647"/>
              <a:gd name="connsiteY6" fmla="*/ 1842039 h 2128096"/>
              <a:gd name="connsiteX7" fmla="*/ 164674 w 3254647"/>
              <a:gd name="connsiteY7" fmla="*/ 1654850 h 2128096"/>
              <a:gd name="connsiteX8" fmla="*/ 441362 w 3254647"/>
              <a:gd name="connsiteY8" fmla="*/ 1604713 h 2128096"/>
              <a:gd name="connsiteX0" fmla="*/ 404702 w 3213878"/>
              <a:gd name="connsiteY0" fmla="*/ 1532318 h 1993606"/>
              <a:gd name="connsiteX1" fmla="*/ 1052510 w 3213878"/>
              <a:gd name="connsiteY1" fmla="*/ 1223561 h 1993606"/>
              <a:gd name="connsiteX2" fmla="*/ 1808028 w 3213878"/>
              <a:gd name="connsiteY2" fmla="*/ 825814 h 1993606"/>
              <a:gd name="connsiteX3" fmla="*/ 2434314 w 3213878"/>
              <a:gd name="connsiteY3" fmla="*/ 425507 h 1993606"/>
              <a:gd name="connsiteX4" fmla="*/ 3018564 w 3213878"/>
              <a:gd name="connsiteY4" fmla="*/ 66388 h 1993606"/>
              <a:gd name="connsiteX5" fmla="*/ 2961932 w 3213878"/>
              <a:gd name="connsiteY5" fmla="*/ 1856312 h 1993606"/>
              <a:gd name="connsiteX6" fmla="*/ 148035 w 3213878"/>
              <a:gd name="connsiteY6" fmla="*/ 1842039 h 1993606"/>
              <a:gd name="connsiteX7" fmla="*/ 400593 w 3213878"/>
              <a:gd name="connsiteY7" fmla="*/ 1604713 h 1993606"/>
              <a:gd name="connsiteX0" fmla="*/ 472184 w 3281360"/>
              <a:gd name="connsiteY0" fmla="*/ 1532318 h 1991636"/>
              <a:gd name="connsiteX1" fmla="*/ 1119992 w 3281360"/>
              <a:gd name="connsiteY1" fmla="*/ 1223561 h 1991636"/>
              <a:gd name="connsiteX2" fmla="*/ 1875510 w 3281360"/>
              <a:gd name="connsiteY2" fmla="*/ 825814 h 1991636"/>
              <a:gd name="connsiteX3" fmla="*/ 2501796 w 3281360"/>
              <a:gd name="connsiteY3" fmla="*/ 425507 h 1991636"/>
              <a:gd name="connsiteX4" fmla="*/ 3086046 w 3281360"/>
              <a:gd name="connsiteY4" fmla="*/ 66388 h 1991636"/>
              <a:gd name="connsiteX5" fmla="*/ 3029414 w 3281360"/>
              <a:gd name="connsiteY5" fmla="*/ 1856312 h 1991636"/>
              <a:gd name="connsiteX6" fmla="*/ 215517 w 3281360"/>
              <a:gd name="connsiteY6" fmla="*/ 1842039 h 1991636"/>
              <a:gd name="connsiteX7" fmla="*/ 229950 w 3281360"/>
              <a:gd name="connsiteY7" fmla="*/ 1655513 h 1991636"/>
              <a:gd name="connsiteX0" fmla="*/ 270965 w 3080141"/>
              <a:gd name="connsiteY0" fmla="*/ 1532318 h 2122960"/>
              <a:gd name="connsiteX1" fmla="*/ 918773 w 3080141"/>
              <a:gd name="connsiteY1" fmla="*/ 1223561 h 2122960"/>
              <a:gd name="connsiteX2" fmla="*/ 1674291 w 3080141"/>
              <a:gd name="connsiteY2" fmla="*/ 825814 h 2122960"/>
              <a:gd name="connsiteX3" fmla="*/ 2300577 w 3080141"/>
              <a:gd name="connsiteY3" fmla="*/ 425507 h 2122960"/>
              <a:gd name="connsiteX4" fmla="*/ 2884827 w 3080141"/>
              <a:gd name="connsiteY4" fmla="*/ 66388 h 2122960"/>
              <a:gd name="connsiteX5" fmla="*/ 2828195 w 3080141"/>
              <a:gd name="connsiteY5" fmla="*/ 1856312 h 2122960"/>
              <a:gd name="connsiteX6" fmla="*/ 14298 w 3080141"/>
              <a:gd name="connsiteY6" fmla="*/ 1842039 h 2122960"/>
              <a:gd name="connsiteX7" fmla="*/ 28731 w 3080141"/>
              <a:gd name="connsiteY7" fmla="*/ 1655513 h 2122960"/>
              <a:gd name="connsiteX0" fmla="*/ 480115 w 3289291"/>
              <a:gd name="connsiteY0" fmla="*/ 1532318 h 2007003"/>
              <a:gd name="connsiteX1" fmla="*/ 1127923 w 3289291"/>
              <a:gd name="connsiteY1" fmla="*/ 1223561 h 2007003"/>
              <a:gd name="connsiteX2" fmla="*/ 1883441 w 3289291"/>
              <a:gd name="connsiteY2" fmla="*/ 825814 h 2007003"/>
              <a:gd name="connsiteX3" fmla="*/ 2509727 w 3289291"/>
              <a:gd name="connsiteY3" fmla="*/ 425507 h 2007003"/>
              <a:gd name="connsiteX4" fmla="*/ 3093977 w 3289291"/>
              <a:gd name="connsiteY4" fmla="*/ 66388 h 2007003"/>
              <a:gd name="connsiteX5" fmla="*/ 3037345 w 3289291"/>
              <a:gd name="connsiteY5" fmla="*/ 1856312 h 2007003"/>
              <a:gd name="connsiteX6" fmla="*/ 223448 w 3289291"/>
              <a:gd name="connsiteY6" fmla="*/ 1842039 h 2007003"/>
              <a:gd name="connsiteX7" fmla="*/ 215656 w 3289291"/>
              <a:gd name="connsiteY7" fmla="*/ 1284038 h 2007003"/>
              <a:gd name="connsiteX0" fmla="*/ 433682 w 3242858"/>
              <a:gd name="connsiteY0" fmla="*/ 1532318 h 2007003"/>
              <a:gd name="connsiteX1" fmla="*/ 1081490 w 3242858"/>
              <a:gd name="connsiteY1" fmla="*/ 1223561 h 2007003"/>
              <a:gd name="connsiteX2" fmla="*/ 1837008 w 3242858"/>
              <a:gd name="connsiteY2" fmla="*/ 825814 h 2007003"/>
              <a:gd name="connsiteX3" fmla="*/ 2463294 w 3242858"/>
              <a:gd name="connsiteY3" fmla="*/ 425507 h 2007003"/>
              <a:gd name="connsiteX4" fmla="*/ 3047544 w 3242858"/>
              <a:gd name="connsiteY4" fmla="*/ 66388 h 2007003"/>
              <a:gd name="connsiteX5" fmla="*/ 2990912 w 3242858"/>
              <a:gd name="connsiteY5" fmla="*/ 1856312 h 2007003"/>
              <a:gd name="connsiteX6" fmla="*/ 177015 w 3242858"/>
              <a:gd name="connsiteY6" fmla="*/ 1842039 h 2007003"/>
              <a:gd name="connsiteX7" fmla="*/ 169223 w 3242858"/>
              <a:gd name="connsiteY7" fmla="*/ 1284038 h 2007003"/>
              <a:gd name="connsiteX0" fmla="*/ 426293 w 3235469"/>
              <a:gd name="connsiteY0" fmla="*/ 1532318 h 1991880"/>
              <a:gd name="connsiteX1" fmla="*/ 1074101 w 3235469"/>
              <a:gd name="connsiteY1" fmla="*/ 1223561 h 1991880"/>
              <a:gd name="connsiteX2" fmla="*/ 1829619 w 3235469"/>
              <a:gd name="connsiteY2" fmla="*/ 825814 h 1991880"/>
              <a:gd name="connsiteX3" fmla="*/ 2455905 w 3235469"/>
              <a:gd name="connsiteY3" fmla="*/ 425507 h 1991880"/>
              <a:gd name="connsiteX4" fmla="*/ 3040155 w 3235469"/>
              <a:gd name="connsiteY4" fmla="*/ 66388 h 1991880"/>
              <a:gd name="connsiteX5" fmla="*/ 2983523 w 3235469"/>
              <a:gd name="connsiteY5" fmla="*/ 1856312 h 1991880"/>
              <a:gd name="connsiteX6" fmla="*/ 169626 w 3235469"/>
              <a:gd name="connsiteY6" fmla="*/ 1842039 h 1991880"/>
              <a:gd name="connsiteX7" fmla="*/ 190409 w 3235469"/>
              <a:gd name="connsiteY7" fmla="*/ 1649163 h 1991880"/>
              <a:gd name="connsiteX0" fmla="*/ 526055 w 3335231"/>
              <a:gd name="connsiteY0" fmla="*/ 1532318 h 1988218"/>
              <a:gd name="connsiteX1" fmla="*/ 1173863 w 3335231"/>
              <a:gd name="connsiteY1" fmla="*/ 1223561 h 1988218"/>
              <a:gd name="connsiteX2" fmla="*/ 1929381 w 3335231"/>
              <a:gd name="connsiteY2" fmla="*/ 825814 h 1988218"/>
              <a:gd name="connsiteX3" fmla="*/ 2555667 w 3335231"/>
              <a:gd name="connsiteY3" fmla="*/ 425507 h 1988218"/>
              <a:gd name="connsiteX4" fmla="*/ 3139917 w 3335231"/>
              <a:gd name="connsiteY4" fmla="*/ 66388 h 1988218"/>
              <a:gd name="connsiteX5" fmla="*/ 3083285 w 3335231"/>
              <a:gd name="connsiteY5" fmla="*/ 1856312 h 1988218"/>
              <a:gd name="connsiteX6" fmla="*/ 269388 w 3335231"/>
              <a:gd name="connsiteY6" fmla="*/ 1842039 h 1988218"/>
              <a:gd name="connsiteX7" fmla="*/ 115435 w 3335231"/>
              <a:gd name="connsiteY7" fmla="*/ 1746221 h 1988218"/>
              <a:gd name="connsiteX8" fmla="*/ 290171 w 3335231"/>
              <a:gd name="connsiteY8" fmla="*/ 1649163 h 1988218"/>
              <a:gd name="connsiteX0" fmla="*/ 465334 w 3274510"/>
              <a:gd name="connsiteY0" fmla="*/ 1532318 h 1987984"/>
              <a:gd name="connsiteX1" fmla="*/ 1113142 w 3274510"/>
              <a:gd name="connsiteY1" fmla="*/ 1223561 h 1987984"/>
              <a:gd name="connsiteX2" fmla="*/ 1868660 w 3274510"/>
              <a:gd name="connsiteY2" fmla="*/ 825814 h 1987984"/>
              <a:gd name="connsiteX3" fmla="*/ 2494946 w 3274510"/>
              <a:gd name="connsiteY3" fmla="*/ 425507 h 1987984"/>
              <a:gd name="connsiteX4" fmla="*/ 3079196 w 3274510"/>
              <a:gd name="connsiteY4" fmla="*/ 66388 h 1987984"/>
              <a:gd name="connsiteX5" fmla="*/ 3022564 w 3274510"/>
              <a:gd name="connsiteY5" fmla="*/ 1856312 h 1987984"/>
              <a:gd name="connsiteX6" fmla="*/ 208667 w 3274510"/>
              <a:gd name="connsiteY6" fmla="*/ 1842039 h 1987984"/>
              <a:gd name="connsiteX7" fmla="*/ 210289 w 3274510"/>
              <a:gd name="connsiteY7" fmla="*/ 1752571 h 1987984"/>
              <a:gd name="connsiteX8" fmla="*/ 229450 w 3274510"/>
              <a:gd name="connsiteY8" fmla="*/ 1649163 h 1987984"/>
              <a:gd name="connsiteX0" fmla="*/ 544587 w 3353763"/>
              <a:gd name="connsiteY0" fmla="*/ 1532318 h 1985445"/>
              <a:gd name="connsiteX1" fmla="*/ 1192395 w 3353763"/>
              <a:gd name="connsiteY1" fmla="*/ 1223561 h 1985445"/>
              <a:gd name="connsiteX2" fmla="*/ 1947913 w 3353763"/>
              <a:gd name="connsiteY2" fmla="*/ 825814 h 1985445"/>
              <a:gd name="connsiteX3" fmla="*/ 2574199 w 3353763"/>
              <a:gd name="connsiteY3" fmla="*/ 425507 h 1985445"/>
              <a:gd name="connsiteX4" fmla="*/ 3158449 w 3353763"/>
              <a:gd name="connsiteY4" fmla="*/ 66388 h 1985445"/>
              <a:gd name="connsiteX5" fmla="*/ 3101817 w 3353763"/>
              <a:gd name="connsiteY5" fmla="*/ 1856312 h 1985445"/>
              <a:gd name="connsiteX6" fmla="*/ 287920 w 3353763"/>
              <a:gd name="connsiteY6" fmla="*/ 1842039 h 1985445"/>
              <a:gd name="connsiteX7" fmla="*/ 92691 w 3353763"/>
              <a:gd name="connsiteY7" fmla="*/ 1822421 h 1985445"/>
              <a:gd name="connsiteX8" fmla="*/ 289542 w 3353763"/>
              <a:gd name="connsiteY8" fmla="*/ 1752571 h 1985445"/>
              <a:gd name="connsiteX9" fmla="*/ 308703 w 3353763"/>
              <a:gd name="connsiteY9" fmla="*/ 1649163 h 1985445"/>
              <a:gd name="connsiteX0" fmla="*/ 462526 w 3271702"/>
              <a:gd name="connsiteY0" fmla="*/ 1532318 h 1986360"/>
              <a:gd name="connsiteX1" fmla="*/ 1110334 w 3271702"/>
              <a:gd name="connsiteY1" fmla="*/ 1223561 h 1986360"/>
              <a:gd name="connsiteX2" fmla="*/ 1865852 w 3271702"/>
              <a:gd name="connsiteY2" fmla="*/ 825814 h 1986360"/>
              <a:gd name="connsiteX3" fmla="*/ 2492138 w 3271702"/>
              <a:gd name="connsiteY3" fmla="*/ 425507 h 1986360"/>
              <a:gd name="connsiteX4" fmla="*/ 3076388 w 3271702"/>
              <a:gd name="connsiteY4" fmla="*/ 66388 h 1986360"/>
              <a:gd name="connsiteX5" fmla="*/ 3019756 w 3271702"/>
              <a:gd name="connsiteY5" fmla="*/ 1856312 h 1986360"/>
              <a:gd name="connsiteX6" fmla="*/ 205859 w 3271702"/>
              <a:gd name="connsiteY6" fmla="*/ 1842039 h 1986360"/>
              <a:gd name="connsiteX7" fmla="*/ 213830 w 3271702"/>
              <a:gd name="connsiteY7" fmla="*/ 1797021 h 1986360"/>
              <a:gd name="connsiteX8" fmla="*/ 207481 w 3271702"/>
              <a:gd name="connsiteY8" fmla="*/ 1752571 h 1986360"/>
              <a:gd name="connsiteX9" fmla="*/ 226642 w 3271702"/>
              <a:gd name="connsiteY9" fmla="*/ 1649163 h 1986360"/>
              <a:gd name="connsiteX0" fmla="*/ 269501 w 3078677"/>
              <a:gd name="connsiteY0" fmla="*/ 1532318 h 2080542"/>
              <a:gd name="connsiteX1" fmla="*/ 917309 w 3078677"/>
              <a:gd name="connsiteY1" fmla="*/ 1223561 h 2080542"/>
              <a:gd name="connsiteX2" fmla="*/ 1672827 w 3078677"/>
              <a:gd name="connsiteY2" fmla="*/ 825814 h 2080542"/>
              <a:gd name="connsiteX3" fmla="*/ 2299113 w 3078677"/>
              <a:gd name="connsiteY3" fmla="*/ 425507 h 2080542"/>
              <a:gd name="connsiteX4" fmla="*/ 2883363 w 3078677"/>
              <a:gd name="connsiteY4" fmla="*/ 66388 h 2080542"/>
              <a:gd name="connsiteX5" fmla="*/ 2826731 w 3078677"/>
              <a:gd name="connsiteY5" fmla="*/ 1856312 h 2080542"/>
              <a:gd name="connsiteX6" fmla="*/ 12834 w 3078677"/>
              <a:gd name="connsiteY6" fmla="*/ 1842039 h 2080542"/>
              <a:gd name="connsiteX7" fmla="*/ 20805 w 3078677"/>
              <a:gd name="connsiteY7" fmla="*/ 1797021 h 2080542"/>
              <a:gd name="connsiteX8" fmla="*/ 14456 w 3078677"/>
              <a:gd name="connsiteY8" fmla="*/ 1752571 h 2080542"/>
              <a:gd name="connsiteX9" fmla="*/ 33617 w 3078677"/>
              <a:gd name="connsiteY9" fmla="*/ 1649163 h 2080542"/>
              <a:gd name="connsiteX0" fmla="*/ 269501 w 3078677"/>
              <a:gd name="connsiteY0" fmla="*/ 1532318 h 2080542"/>
              <a:gd name="connsiteX1" fmla="*/ 917309 w 3078677"/>
              <a:gd name="connsiteY1" fmla="*/ 1223561 h 2080542"/>
              <a:gd name="connsiteX2" fmla="*/ 1672827 w 3078677"/>
              <a:gd name="connsiteY2" fmla="*/ 825814 h 2080542"/>
              <a:gd name="connsiteX3" fmla="*/ 2299113 w 3078677"/>
              <a:gd name="connsiteY3" fmla="*/ 425507 h 2080542"/>
              <a:gd name="connsiteX4" fmla="*/ 2883363 w 3078677"/>
              <a:gd name="connsiteY4" fmla="*/ 66388 h 2080542"/>
              <a:gd name="connsiteX5" fmla="*/ 2826731 w 3078677"/>
              <a:gd name="connsiteY5" fmla="*/ 1856312 h 2080542"/>
              <a:gd name="connsiteX6" fmla="*/ 12834 w 3078677"/>
              <a:gd name="connsiteY6" fmla="*/ 1842039 h 2080542"/>
              <a:gd name="connsiteX7" fmla="*/ 20805 w 3078677"/>
              <a:gd name="connsiteY7" fmla="*/ 1797021 h 2080542"/>
              <a:gd name="connsiteX8" fmla="*/ 14456 w 3078677"/>
              <a:gd name="connsiteY8" fmla="*/ 1752571 h 2080542"/>
              <a:gd name="connsiteX9" fmla="*/ 33617 w 3078677"/>
              <a:gd name="connsiteY9" fmla="*/ 1649163 h 2080542"/>
              <a:gd name="connsiteX10" fmla="*/ 36680 w 3078677"/>
              <a:gd name="connsiteY10" fmla="*/ 1641446 h 2080542"/>
              <a:gd name="connsiteX0" fmla="*/ 269501 w 3078677"/>
              <a:gd name="connsiteY0" fmla="*/ 1532318 h 2080542"/>
              <a:gd name="connsiteX1" fmla="*/ 917309 w 3078677"/>
              <a:gd name="connsiteY1" fmla="*/ 1223561 h 2080542"/>
              <a:gd name="connsiteX2" fmla="*/ 1672827 w 3078677"/>
              <a:gd name="connsiteY2" fmla="*/ 825814 h 2080542"/>
              <a:gd name="connsiteX3" fmla="*/ 2299113 w 3078677"/>
              <a:gd name="connsiteY3" fmla="*/ 425507 h 2080542"/>
              <a:gd name="connsiteX4" fmla="*/ 2883363 w 3078677"/>
              <a:gd name="connsiteY4" fmla="*/ 66388 h 2080542"/>
              <a:gd name="connsiteX5" fmla="*/ 2826731 w 3078677"/>
              <a:gd name="connsiteY5" fmla="*/ 1856312 h 2080542"/>
              <a:gd name="connsiteX6" fmla="*/ 12834 w 3078677"/>
              <a:gd name="connsiteY6" fmla="*/ 1842039 h 2080542"/>
              <a:gd name="connsiteX7" fmla="*/ 20805 w 3078677"/>
              <a:gd name="connsiteY7" fmla="*/ 1797021 h 2080542"/>
              <a:gd name="connsiteX8" fmla="*/ 14456 w 3078677"/>
              <a:gd name="connsiteY8" fmla="*/ 1752571 h 2080542"/>
              <a:gd name="connsiteX9" fmla="*/ 33617 w 3078677"/>
              <a:gd name="connsiteY9" fmla="*/ 1649163 h 2080542"/>
              <a:gd name="connsiteX10" fmla="*/ 271630 w 3078677"/>
              <a:gd name="connsiteY10" fmla="*/ 1533496 h 2080542"/>
              <a:gd name="connsiteX0" fmla="*/ 269501 w 3078677"/>
              <a:gd name="connsiteY0" fmla="*/ 1532318 h 2080542"/>
              <a:gd name="connsiteX1" fmla="*/ 917309 w 3078677"/>
              <a:gd name="connsiteY1" fmla="*/ 1223561 h 2080542"/>
              <a:gd name="connsiteX2" fmla="*/ 1672827 w 3078677"/>
              <a:gd name="connsiteY2" fmla="*/ 825814 h 2080542"/>
              <a:gd name="connsiteX3" fmla="*/ 2299113 w 3078677"/>
              <a:gd name="connsiteY3" fmla="*/ 425507 h 2080542"/>
              <a:gd name="connsiteX4" fmla="*/ 2883363 w 3078677"/>
              <a:gd name="connsiteY4" fmla="*/ 66388 h 2080542"/>
              <a:gd name="connsiteX5" fmla="*/ 2826731 w 3078677"/>
              <a:gd name="connsiteY5" fmla="*/ 1856312 h 2080542"/>
              <a:gd name="connsiteX6" fmla="*/ 12834 w 3078677"/>
              <a:gd name="connsiteY6" fmla="*/ 1842039 h 2080542"/>
              <a:gd name="connsiteX7" fmla="*/ 20805 w 3078677"/>
              <a:gd name="connsiteY7" fmla="*/ 1797021 h 2080542"/>
              <a:gd name="connsiteX8" fmla="*/ 14456 w 3078677"/>
              <a:gd name="connsiteY8" fmla="*/ 1752571 h 2080542"/>
              <a:gd name="connsiteX9" fmla="*/ 33617 w 3078677"/>
              <a:gd name="connsiteY9" fmla="*/ 1649163 h 2080542"/>
              <a:gd name="connsiteX10" fmla="*/ 271630 w 3078677"/>
              <a:gd name="connsiteY10" fmla="*/ 1533496 h 2080542"/>
              <a:gd name="connsiteX11" fmla="*/ 269501 w 3078677"/>
              <a:gd name="connsiteY11" fmla="*/ 1532318 h 2080542"/>
              <a:gd name="connsiteX0" fmla="*/ 269501 w 3054866"/>
              <a:gd name="connsiteY0" fmla="*/ 1554548 h 2102772"/>
              <a:gd name="connsiteX1" fmla="*/ 917309 w 3054866"/>
              <a:gd name="connsiteY1" fmla="*/ 1245791 h 2102772"/>
              <a:gd name="connsiteX2" fmla="*/ 1672827 w 3054866"/>
              <a:gd name="connsiteY2" fmla="*/ 848044 h 2102772"/>
              <a:gd name="connsiteX3" fmla="*/ 2299113 w 3054866"/>
              <a:gd name="connsiteY3" fmla="*/ 447737 h 2102772"/>
              <a:gd name="connsiteX4" fmla="*/ 2883363 w 3054866"/>
              <a:gd name="connsiteY4" fmla="*/ 88618 h 2102772"/>
              <a:gd name="connsiteX5" fmla="*/ 2826731 w 3054866"/>
              <a:gd name="connsiteY5" fmla="*/ 1878542 h 2102772"/>
              <a:gd name="connsiteX6" fmla="*/ 12834 w 3054866"/>
              <a:gd name="connsiteY6" fmla="*/ 1864269 h 2102772"/>
              <a:gd name="connsiteX7" fmla="*/ 20805 w 3054866"/>
              <a:gd name="connsiteY7" fmla="*/ 1819251 h 2102772"/>
              <a:gd name="connsiteX8" fmla="*/ 14456 w 3054866"/>
              <a:gd name="connsiteY8" fmla="*/ 1774801 h 2102772"/>
              <a:gd name="connsiteX9" fmla="*/ 33617 w 3054866"/>
              <a:gd name="connsiteY9" fmla="*/ 1671393 h 2102772"/>
              <a:gd name="connsiteX10" fmla="*/ 271630 w 3054866"/>
              <a:gd name="connsiteY10" fmla="*/ 1555726 h 2102772"/>
              <a:gd name="connsiteX11" fmla="*/ 269501 w 3054866"/>
              <a:gd name="connsiteY11" fmla="*/ 1554548 h 2102772"/>
              <a:gd name="connsiteX0" fmla="*/ 269501 w 2883364"/>
              <a:gd name="connsiteY0" fmla="*/ 1554548 h 2148669"/>
              <a:gd name="connsiteX1" fmla="*/ 917309 w 2883364"/>
              <a:gd name="connsiteY1" fmla="*/ 1245791 h 2148669"/>
              <a:gd name="connsiteX2" fmla="*/ 1672827 w 2883364"/>
              <a:gd name="connsiteY2" fmla="*/ 848044 h 2148669"/>
              <a:gd name="connsiteX3" fmla="*/ 2299113 w 2883364"/>
              <a:gd name="connsiteY3" fmla="*/ 447737 h 2148669"/>
              <a:gd name="connsiteX4" fmla="*/ 2883363 w 2883364"/>
              <a:gd name="connsiteY4" fmla="*/ 88618 h 2148669"/>
              <a:gd name="connsiteX5" fmla="*/ 2826731 w 2883364"/>
              <a:gd name="connsiteY5" fmla="*/ 1878542 h 2148669"/>
              <a:gd name="connsiteX6" fmla="*/ 12834 w 2883364"/>
              <a:gd name="connsiteY6" fmla="*/ 1864269 h 2148669"/>
              <a:gd name="connsiteX7" fmla="*/ 20805 w 2883364"/>
              <a:gd name="connsiteY7" fmla="*/ 1819251 h 2148669"/>
              <a:gd name="connsiteX8" fmla="*/ 14456 w 2883364"/>
              <a:gd name="connsiteY8" fmla="*/ 1774801 h 2148669"/>
              <a:gd name="connsiteX9" fmla="*/ 33617 w 2883364"/>
              <a:gd name="connsiteY9" fmla="*/ 1671393 h 2148669"/>
              <a:gd name="connsiteX10" fmla="*/ 271630 w 2883364"/>
              <a:gd name="connsiteY10" fmla="*/ 1555726 h 2148669"/>
              <a:gd name="connsiteX11" fmla="*/ 269501 w 2883364"/>
              <a:gd name="connsiteY11" fmla="*/ 1554548 h 2148669"/>
              <a:gd name="connsiteX0" fmla="*/ 465818 w 3117711"/>
              <a:gd name="connsiteY0" fmla="*/ 1529707 h 2004153"/>
              <a:gd name="connsiteX1" fmla="*/ 1113626 w 3117711"/>
              <a:gd name="connsiteY1" fmla="*/ 1220950 h 2004153"/>
              <a:gd name="connsiteX2" fmla="*/ 1869144 w 3117711"/>
              <a:gd name="connsiteY2" fmla="*/ 823203 h 2004153"/>
              <a:gd name="connsiteX3" fmla="*/ 2495430 w 3117711"/>
              <a:gd name="connsiteY3" fmla="*/ 422896 h 2004153"/>
              <a:gd name="connsiteX4" fmla="*/ 3079680 w 3117711"/>
              <a:gd name="connsiteY4" fmla="*/ 63777 h 2004153"/>
              <a:gd name="connsiteX5" fmla="*/ 3067498 w 3117711"/>
              <a:gd name="connsiteY5" fmla="*/ 1812426 h 2004153"/>
              <a:gd name="connsiteX6" fmla="*/ 209151 w 3117711"/>
              <a:gd name="connsiteY6" fmla="*/ 1839428 h 2004153"/>
              <a:gd name="connsiteX7" fmla="*/ 217122 w 3117711"/>
              <a:gd name="connsiteY7" fmla="*/ 1794410 h 2004153"/>
              <a:gd name="connsiteX8" fmla="*/ 210773 w 3117711"/>
              <a:gd name="connsiteY8" fmla="*/ 1749960 h 2004153"/>
              <a:gd name="connsiteX9" fmla="*/ 229934 w 3117711"/>
              <a:gd name="connsiteY9" fmla="*/ 1646552 h 2004153"/>
              <a:gd name="connsiteX10" fmla="*/ 467947 w 3117711"/>
              <a:gd name="connsiteY10" fmla="*/ 1530885 h 2004153"/>
              <a:gd name="connsiteX11" fmla="*/ 465818 w 3117711"/>
              <a:gd name="connsiteY11" fmla="*/ 1529707 h 2004153"/>
              <a:gd name="connsiteX0" fmla="*/ 465818 w 3079974"/>
              <a:gd name="connsiteY0" fmla="*/ 1550578 h 2025024"/>
              <a:gd name="connsiteX1" fmla="*/ 1113626 w 3079974"/>
              <a:gd name="connsiteY1" fmla="*/ 1241821 h 2025024"/>
              <a:gd name="connsiteX2" fmla="*/ 1869144 w 3079974"/>
              <a:gd name="connsiteY2" fmla="*/ 844074 h 2025024"/>
              <a:gd name="connsiteX3" fmla="*/ 2495430 w 3079974"/>
              <a:gd name="connsiteY3" fmla="*/ 443767 h 2025024"/>
              <a:gd name="connsiteX4" fmla="*/ 3079680 w 3079974"/>
              <a:gd name="connsiteY4" fmla="*/ 84648 h 2025024"/>
              <a:gd name="connsiteX5" fmla="*/ 3067498 w 3079974"/>
              <a:gd name="connsiteY5" fmla="*/ 1833297 h 2025024"/>
              <a:gd name="connsiteX6" fmla="*/ 209151 w 3079974"/>
              <a:gd name="connsiteY6" fmla="*/ 1860299 h 2025024"/>
              <a:gd name="connsiteX7" fmla="*/ 217122 w 3079974"/>
              <a:gd name="connsiteY7" fmla="*/ 1815281 h 2025024"/>
              <a:gd name="connsiteX8" fmla="*/ 210773 w 3079974"/>
              <a:gd name="connsiteY8" fmla="*/ 1770831 h 2025024"/>
              <a:gd name="connsiteX9" fmla="*/ 229934 w 3079974"/>
              <a:gd name="connsiteY9" fmla="*/ 1667423 h 2025024"/>
              <a:gd name="connsiteX10" fmla="*/ 467947 w 3079974"/>
              <a:gd name="connsiteY10" fmla="*/ 1551756 h 2025024"/>
              <a:gd name="connsiteX11" fmla="*/ 465818 w 3079974"/>
              <a:gd name="connsiteY11" fmla="*/ 1550578 h 2025024"/>
              <a:gd name="connsiteX0" fmla="*/ 465818 w 3079974"/>
              <a:gd name="connsiteY0" fmla="*/ 1550578 h 2022027"/>
              <a:gd name="connsiteX1" fmla="*/ 1113626 w 3079974"/>
              <a:gd name="connsiteY1" fmla="*/ 1241821 h 2022027"/>
              <a:gd name="connsiteX2" fmla="*/ 1869144 w 3079974"/>
              <a:gd name="connsiteY2" fmla="*/ 844074 h 2022027"/>
              <a:gd name="connsiteX3" fmla="*/ 2495430 w 3079974"/>
              <a:gd name="connsiteY3" fmla="*/ 443767 h 2022027"/>
              <a:gd name="connsiteX4" fmla="*/ 3079680 w 3079974"/>
              <a:gd name="connsiteY4" fmla="*/ 84648 h 2022027"/>
              <a:gd name="connsiteX5" fmla="*/ 3067498 w 3079974"/>
              <a:gd name="connsiteY5" fmla="*/ 1833297 h 2022027"/>
              <a:gd name="connsiteX6" fmla="*/ 209151 w 3079974"/>
              <a:gd name="connsiteY6" fmla="*/ 1860299 h 2022027"/>
              <a:gd name="connsiteX7" fmla="*/ 217122 w 3079974"/>
              <a:gd name="connsiteY7" fmla="*/ 1815281 h 2022027"/>
              <a:gd name="connsiteX8" fmla="*/ 210773 w 3079974"/>
              <a:gd name="connsiteY8" fmla="*/ 1770831 h 2022027"/>
              <a:gd name="connsiteX9" fmla="*/ 229934 w 3079974"/>
              <a:gd name="connsiteY9" fmla="*/ 1667423 h 2022027"/>
              <a:gd name="connsiteX10" fmla="*/ 467947 w 3079974"/>
              <a:gd name="connsiteY10" fmla="*/ 1551756 h 2022027"/>
              <a:gd name="connsiteX11" fmla="*/ 465818 w 3079974"/>
              <a:gd name="connsiteY11" fmla="*/ 1550578 h 2022027"/>
              <a:gd name="connsiteX0" fmla="*/ 465818 w 3280489"/>
              <a:gd name="connsiteY0" fmla="*/ 1550578 h 1964388"/>
              <a:gd name="connsiteX1" fmla="*/ 1113626 w 3280489"/>
              <a:gd name="connsiteY1" fmla="*/ 1241821 h 1964388"/>
              <a:gd name="connsiteX2" fmla="*/ 1869144 w 3280489"/>
              <a:gd name="connsiteY2" fmla="*/ 844074 h 1964388"/>
              <a:gd name="connsiteX3" fmla="*/ 2495430 w 3280489"/>
              <a:gd name="connsiteY3" fmla="*/ 443767 h 1964388"/>
              <a:gd name="connsiteX4" fmla="*/ 3079680 w 3280489"/>
              <a:gd name="connsiteY4" fmla="*/ 84648 h 1964388"/>
              <a:gd name="connsiteX5" fmla="*/ 3067498 w 3280489"/>
              <a:gd name="connsiteY5" fmla="*/ 1833297 h 1964388"/>
              <a:gd name="connsiteX6" fmla="*/ 209151 w 3280489"/>
              <a:gd name="connsiteY6" fmla="*/ 1844424 h 1964388"/>
              <a:gd name="connsiteX7" fmla="*/ 217122 w 3280489"/>
              <a:gd name="connsiteY7" fmla="*/ 1815281 h 1964388"/>
              <a:gd name="connsiteX8" fmla="*/ 210773 w 3280489"/>
              <a:gd name="connsiteY8" fmla="*/ 1770831 h 1964388"/>
              <a:gd name="connsiteX9" fmla="*/ 229934 w 3280489"/>
              <a:gd name="connsiteY9" fmla="*/ 1667423 h 1964388"/>
              <a:gd name="connsiteX10" fmla="*/ 467947 w 3280489"/>
              <a:gd name="connsiteY10" fmla="*/ 1551756 h 1964388"/>
              <a:gd name="connsiteX11" fmla="*/ 465818 w 3280489"/>
              <a:gd name="connsiteY11" fmla="*/ 1550578 h 1964388"/>
              <a:gd name="connsiteX0" fmla="*/ 465818 w 3079974"/>
              <a:gd name="connsiteY0" fmla="*/ 1550578 h 1933346"/>
              <a:gd name="connsiteX1" fmla="*/ 1113626 w 3079974"/>
              <a:gd name="connsiteY1" fmla="*/ 1241821 h 1933346"/>
              <a:gd name="connsiteX2" fmla="*/ 1869144 w 3079974"/>
              <a:gd name="connsiteY2" fmla="*/ 844074 h 1933346"/>
              <a:gd name="connsiteX3" fmla="*/ 2495430 w 3079974"/>
              <a:gd name="connsiteY3" fmla="*/ 443767 h 1933346"/>
              <a:gd name="connsiteX4" fmla="*/ 3079680 w 3079974"/>
              <a:gd name="connsiteY4" fmla="*/ 84648 h 1933346"/>
              <a:gd name="connsiteX5" fmla="*/ 3067498 w 3079974"/>
              <a:gd name="connsiteY5" fmla="*/ 1833297 h 1933346"/>
              <a:gd name="connsiteX6" fmla="*/ 209151 w 3079974"/>
              <a:gd name="connsiteY6" fmla="*/ 1844424 h 1933346"/>
              <a:gd name="connsiteX7" fmla="*/ 217122 w 3079974"/>
              <a:gd name="connsiteY7" fmla="*/ 1815281 h 1933346"/>
              <a:gd name="connsiteX8" fmla="*/ 210773 w 3079974"/>
              <a:gd name="connsiteY8" fmla="*/ 1770831 h 1933346"/>
              <a:gd name="connsiteX9" fmla="*/ 229934 w 3079974"/>
              <a:gd name="connsiteY9" fmla="*/ 1667423 h 1933346"/>
              <a:gd name="connsiteX10" fmla="*/ 467947 w 3079974"/>
              <a:gd name="connsiteY10" fmla="*/ 1551756 h 1933346"/>
              <a:gd name="connsiteX11" fmla="*/ 465818 w 3079974"/>
              <a:gd name="connsiteY11" fmla="*/ 1550578 h 1933346"/>
              <a:gd name="connsiteX0" fmla="*/ 463289 w 3249945"/>
              <a:gd name="connsiteY0" fmla="*/ 1550578 h 1976222"/>
              <a:gd name="connsiteX1" fmla="*/ 1111097 w 3249945"/>
              <a:gd name="connsiteY1" fmla="*/ 1241821 h 1976222"/>
              <a:gd name="connsiteX2" fmla="*/ 1866615 w 3249945"/>
              <a:gd name="connsiteY2" fmla="*/ 844074 h 1976222"/>
              <a:gd name="connsiteX3" fmla="*/ 2492901 w 3249945"/>
              <a:gd name="connsiteY3" fmla="*/ 443767 h 1976222"/>
              <a:gd name="connsiteX4" fmla="*/ 3077151 w 3249945"/>
              <a:gd name="connsiteY4" fmla="*/ 84648 h 1976222"/>
              <a:gd name="connsiteX5" fmla="*/ 3064969 w 3249945"/>
              <a:gd name="connsiteY5" fmla="*/ 1833297 h 1976222"/>
              <a:gd name="connsiteX6" fmla="*/ 3030819 w 3249945"/>
              <a:gd name="connsiteY6" fmla="*/ 1872432 h 1976222"/>
              <a:gd name="connsiteX7" fmla="*/ 206622 w 3249945"/>
              <a:gd name="connsiteY7" fmla="*/ 1844424 h 1976222"/>
              <a:gd name="connsiteX8" fmla="*/ 214593 w 3249945"/>
              <a:gd name="connsiteY8" fmla="*/ 1815281 h 1976222"/>
              <a:gd name="connsiteX9" fmla="*/ 208244 w 3249945"/>
              <a:gd name="connsiteY9" fmla="*/ 1770831 h 1976222"/>
              <a:gd name="connsiteX10" fmla="*/ 227405 w 3249945"/>
              <a:gd name="connsiteY10" fmla="*/ 1667423 h 1976222"/>
              <a:gd name="connsiteX11" fmla="*/ 465418 w 3249945"/>
              <a:gd name="connsiteY11" fmla="*/ 1551756 h 1976222"/>
              <a:gd name="connsiteX12" fmla="*/ 463289 w 3249945"/>
              <a:gd name="connsiteY12" fmla="*/ 1550578 h 1976222"/>
              <a:gd name="connsiteX0" fmla="*/ 415082 w 3068773"/>
              <a:gd name="connsiteY0" fmla="*/ 1550578 h 1972705"/>
              <a:gd name="connsiteX1" fmla="*/ 1062890 w 3068773"/>
              <a:gd name="connsiteY1" fmla="*/ 1241821 h 1972705"/>
              <a:gd name="connsiteX2" fmla="*/ 1818408 w 3068773"/>
              <a:gd name="connsiteY2" fmla="*/ 844074 h 1972705"/>
              <a:gd name="connsiteX3" fmla="*/ 2444694 w 3068773"/>
              <a:gd name="connsiteY3" fmla="*/ 443767 h 1972705"/>
              <a:gd name="connsiteX4" fmla="*/ 3028944 w 3068773"/>
              <a:gd name="connsiteY4" fmla="*/ 84648 h 1972705"/>
              <a:gd name="connsiteX5" fmla="*/ 3016762 w 3068773"/>
              <a:gd name="connsiteY5" fmla="*/ 1833297 h 1972705"/>
              <a:gd name="connsiteX6" fmla="*/ 2331737 w 3068773"/>
              <a:gd name="connsiteY6" fmla="*/ 1862907 h 1972705"/>
              <a:gd name="connsiteX7" fmla="*/ 158415 w 3068773"/>
              <a:gd name="connsiteY7" fmla="*/ 1844424 h 1972705"/>
              <a:gd name="connsiteX8" fmla="*/ 166386 w 3068773"/>
              <a:gd name="connsiteY8" fmla="*/ 1815281 h 1972705"/>
              <a:gd name="connsiteX9" fmla="*/ 160037 w 3068773"/>
              <a:gd name="connsiteY9" fmla="*/ 1770831 h 1972705"/>
              <a:gd name="connsiteX10" fmla="*/ 179198 w 3068773"/>
              <a:gd name="connsiteY10" fmla="*/ 1667423 h 1972705"/>
              <a:gd name="connsiteX11" fmla="*/ 417211 w 3068773"/>
              <a:gd name="connsiteY11" fmla="*/ 1551756 h 1972705"/>
              <a:gd name="connsiteX12" fmla="*/ 415082 w 3068773"/>
              <a:gd name="connsiteY12" fmla="*/ 1550578 h 1972705"/>
              <a:gd name="connsiteX0" fmla="*/ 415082 w 3068773"/>
              <a:gd name="connsiteY0" fmla="*/ 1550578 h 1971825"/>
              <a:gd name="connsiteX1" fmla="*/ 1062890 w 3068773"/>
              <a:gd name="connsiteY1" fmla="*/ 1241821 h 1971825"/>
              <a:gd name="connsiteX2" fmla="*/ 1818408 w 3068773"/>
              <a:gd name="connsiteY2" fmla="*/ 844074 h 1971825"/>
              <a:gd name="connsiteX3" fmla="*/ 2444694 w 3068773"/>
              <a:gd name="connsiteY3" fmla="*/ 443767 h 1971825"/>
              <a:gd name="connsiteX4" fmla="*/ 3028944 w 3068773"/>
              <a:gd name="connsiteY4" fmla="*/ 84648 h 1971825"/>
              <a:gd name="connsiteX5" fmla="*/ 3016762 w 3068773"/>
              <a:gd name="connsiteY5" fmla="*/ 1833297 h 1971825"/>
              <a:gd name="connsiteX6" fmla="*/ 2331737 w 3068773"/>
              <a:gd name="connsiteY6" fmla="*/ 1862907 h 1971825"/>
              <a:gd name="connsiteX7" fmla="*/ 2334912 w 3068773"/>
              <a:gd name="connsiteY7" fmla="*/ 1866083 h 1971825"/>
              <a:gd name="connsiteX8" fmla="*/ 158415 w 3068773"/>
              <a:gd name="connsiteY8" fmla="*/ 1844424 h 1971825"/>
              <a:gd name="connsiteX9" fmla="*/ 166386 w 3068773"/>
              <a:gd name="connsiteY9" fmla="*/ 1815281 h 1971825"/>
              <a:gd name="connsiteX10" fmla="*/ 160037 w 3068773"/>
              <a:gd name="connsiteY10" fmla="*/ 1770831 h 1971825"/>
              <a:gd name="connsiteX11" fmla="*/ 179198 w 3068773"/>
              <a:gd name="connsiteY11" fmla="*/ 1667423 h 1971825"/>
              <a:gd name="connsiteX12" fmla="*/ 417211 w 3068773"/>
              <a:gd name="connsiteY12" fmla="*/ 1551756 h 1971825"/>
              <a:gd name="connsiteX13" fmla="*/ 415082 w 3068773"/>
              <a:gd name="connsiteY13" fmla="*/ 1550578 h 1971825"/>
              <a:gd name="connsiteX0" fmla="*/ 409438 w 3063129"/>
              <a:gd name="connsiteY0" fmla="*/ 1550578 h 1971825"/>
              <a:gd name="connsiteX1" fmla="*/ 1057246 w 3063129"/>
              <a:gd name="connsiteY1" fmla="*/ 1241821 h 1971825"/>
              <a:gd name="connsiteX2" fmla="*/ 1812764 w 3063129"/>
              <a:gd name="connsiteY2" fmla="*/ 844074 h 1971825"/>
              <a:gd name="connsiteX3" fmla="*/ 2439050 w 3063129"/>
              <a:gd name="connsiteY3" fmla="*/ 443767 h 1971825"/>
              <a:gd name="connsiteX4" fmla="*/ 3023300 w 3063129"/>
              <a:gd name="connsiteY4" fmla="*/ 84648 h 1971825"/>
              <a:gd name="connsiteX5" fmla="*/ 3011118 w 3063129"/>
              <a:gd name="connsiteY5" fmla="*/ 1833297 h 1971825"/>
              <a:gd name="connsiteX6" fmla="*/ 2326093 w 3063129"/>
              <a:gd name="connsiteY6" fmla="*/ 1862907 h 1971825"/>
              <a:gd name="connsiteX7" fmla="*/ 2249893 w 3063129"/>
              <a:gd name="connsiteY7" fmla="*/ 1843858 h 1971825"/>
              <a:gd name="connsiteX8" fmla="*/ 152771 w 3063129"/>
              <a:gd name="connsiteY8" fmla="*/ 1844424 h 1971825"/>
              <a:gd name="connsiteX9" fmla="*/ 160742 w 3063129"/>
              <a:gd name="connsiteY9" fmla="*/ 1815281 h 1971825"/>
              <a:gd name="connsiteX10" fmla="*/ 154393 w 3063129"/>
              <a:gd name="connsiteY10" fmla="*/ 1770831 h 1971825"/>
              <a:gd name="connsiteX11" fmla="*/ 173554 w 3063129"/>
              <a:gd name="connsiteY11" fmla="*/ 1667423 h 1971825"/>
              <a:gd name="connsiteX12" fmla="*/ 411567 w 3063129"/>
              <a:gd name="connsiteY12" fmla="*/ 1551756 h 1971825"/>
              <a:gd name="connsiteX13" fmla="*/ 409438 w 3063129"/>
              <a:gd name="connsiteY13" fmla="*/ 1550578 h 1971825"/>
              <a:gd name="connsiteX0" fmla="*/ 409438 w 3042440"/>
              <a:gd name="connsiteY0" fmla="*/ 1550578 h 1964079"/>
              <a:gd name="connsiteX1" fmla="*/ 1057246 w 3042440"/>
              <a:gd name="connsiteY1" fmla="*/ 1241821 h 1964079"/>
              <a:gd name="connsiteX2" fmla="*/ 1812764 w 3042440"/>
              <a:gd name="connsiteY2" fmla="*/ 844074 h 1964079"/>
              <a:gd name="connsiteX3" fmla="*/ 2439050 w 3042440"/>
              <a:gd name="connsiteY3" fmla="*/ 443767 h 1964079"/>
              <a:gd name="connsiteX4" fmla="*/ 3023300 w 3042440"/>
              <a:gd name="connsiteY4" fmla="*/ 84648 h 1964079"/>
              <a:gd name="connsiteX5" fmla="*/ 3011118 w 3042440"/>
              <a:gd name="connsiteY5" fmla="*/ 1833297 h 1964079"/>
              <a:gd name="connsiteX6" fmla="*/ 2605493 w 3042440"/>
              <a:gd name="connsiteY6" fmla="*/ 1840682 h 1964079"/>
              <a:gd name="connsiteX7" fmla="*/ 2249893 w 3042440"/>
              <a:gd name="connsiteY7" fmla="*/ 1843858 h 1964079"/>
              <a:gd name="connsiteX8" fmla="*/ 152771 w 3042440"/>
              <a:gd name="connsiteY8" fmla="*/ 1844424 h 1964079"/>
              <a:gd name="connsiteX9" fmla="*/ 160742 w 3042440"/>
              <a:gd name="connsiteY9" fmla="*/ 1815281 h 1964079"/>
              <a:gd name="connsiteX10" fmla="*/ 154393 w 3042440"/>
              <a:gd name="connsiteY10" fmla="*/ 1770831 h 1964079"/>
              <a:gd name="connsiteX11" fmla="*/ 173554 w 3042440"/>
              <a:gd name="connsiteY11" fmla="*/ 1667423 h 1964079"/>
              <a:gd name="connsiteX12" fmla="*/ 411567 w 3042440"/>
              <a:gd name="connsiteY12" fmla="*/ 1551756 h 1964079"/>
              <a:gd name="connsiteX13" fmla="*/ 409438 w 3042440"/>
              <a:gd name="connsiteY13" fmla="*/ 1550578 h 1964079"/>
              <a:gd name="connsiteX0" fmla="*/ 409438 w 3023594"/>
              <a:gd name="connsiteY0" fmla="*/ 1550578 h 2013505"/>
              <a:gd name="connsiteX1" fmla="*/ 1057246 w 3023594"/>
              <a:gd name="connsiteY1" fmla="*/ 1241821 h 2013505"/>
              <a:gd name="connsiteX2" fmla="*/ 1812764 w 3023594"/>
              <a:gd name="connsiteY2" fmla="*/ 844074 h 2013505"/>
              <a:gd name="connsiteX3" fmla="*/ 2439050 w 3023594"/>
              <a:gd name="connsiteY3" fmla="*/ 443767 h 2013505"/>
              <a:gd name="connsiteX4" fmla="*/ 3023300 w 3023594"/>
              <a:gd name="connsiteY4" fmla="*/ 84648 h 2013505"/>
              <a:gd name="connsiteX5" fmla="*/ 3011118 w 3023594"/>
              <a:gd name="connsiteY5" fmla="*/ 1833297 h 2013505"/>
              <a:gd name="connsiteX6" fmla="*/ 2903943 w 3023594"/>
              <a:gd name="connsiteY6" fmla="*/ 1958158 h 2013505"/>
              <a:gd name="connsiteX7" fmla="*/ 2605493 w 3023594"/>
              <a:gd name="connsiteY7" fmla="*/ 1840682 h 2013505"/>
              <a:gd name="connsiteX8" fmla="*/ 2249893 w 3023594"/>
              <a:gd name="connsiteY8" fmla="*/ 1843858 h 2013505"/>
              <a:gd name="connsiteX9" fmla="*/ 152771 w 3023594"/>
              <a:gd name="connsiteY9" fmla="*/ 1844424 h 2013505"/>
              <a:gd name="connsiteX10" fmla="*/ 160742 w 3023594"/>
              <a:gd name="connsiteY10" fmla="*/ 1815281 h 2013505"/>
              <a:gd name="connsiteX11" fmla="*/ 154393 w 3023594"/>
              <a:gd name="connsiteY11" fmla="*/ 1770831 h 2013505"/>
              <a:gd name="connsiteX12" fmla="*/ 173554 w 3023594"/>
              <a:gd name="connsiteY12" fmla="*/ 1667423 h 2013505"/>
              <a:gd name="connsiteX13" fmla="*/ 411567 w 3023594"/>
              <a:gd name="connsiteY13" fmla="*/ 1551756 h 2013505"/>
              <a:gd name="connsiteX14" fmla="*/ 409438 w 3023594"/>
              <a:gd name="connsiteY14" fmla="*/ 1550578 h 2013505"/>
              <a:gd name="connsiteX0" fmla="*/ 409438 w 3023594"/>
              <a:gd name="connsiteY0" fmla="*/ 1550578 h 1965036"/>
              <a:gd name="connsiteX1" fmla="*/ 1057246 w 3023594"/>
              <a:gd name="connsiteY1" fmla="*/ 1241821 h 1965036"/>
              <a:gd name="connsiteX2" fmla="*/ 1812764 w 3023594"/>
              <a:gd name="connsiteY2" fmla="*/ 844074 h 1965036"/>
              <a:gd name="connsiteX3" fmla="*/ 2439050 w 3023594"/>
              <a:gd name="connsiteY3" fmla="*/ 443767 h 1965036"/>
              <a:gd name="connsiteX4" fmla="*/ 3023300 w 3023594"/>
              <a:gd name="connsiteY4" fmla="*/ 84648 h 1965036"/>
              <a:gd name="connsiteX5" fmla="*/ 3011118 w 3023594"/>
              <a:gd name="connsiteY5" fmla="*/ 1833297 h 1965036"/>
              <a:gd name="connsiteX6" fmla="*/ 2881718 w 3023594"/>
              <a:gd name="connsiteY6" fmla="*/ 1840683 h 1965036"/>
              <a:gd name="connsiteX7" fmla="*/ 2605493 w 3023594"/>
              <a:gd name="connsiteY7" fmla="*/ 1840682 h 1965036"/>
              <a:gd name="connsiteX8" fmla="*/ 2249893 w 3023594"/>
              <a:gd name="connsiteY8" fmla="*/ 1843858 h 1965036"/>
              <a:gd name="connsiteX9" fmla="*/ 152771 w 3023594"/>
              <a:gd name="connsiteY9" fmla="*/ 1844424 h 1965036"/>
              <a:gd name="connsiteX10" fmla="*/ 160742 w 3023594"/>
              <a:gd name="connsiteY10" fmla="*/ 1815281 h 1965036"/>
              <a:gd name="connsiteX11" fmla="*/ 154393 w 3023594"/>
              <a:gd name="connsiteY11" fmla="*/ 1770831 h 1965036"/>
              <a:gd name="connsiteX12" fmla="*/ 173554 w 3023594"/>
              <a:gd name="connsiteY12" fmla="*/ 1667423 h 1965036"/>
              <a:gd name="connsiteX13" fmla="*/ 411567 w 3023594"/>
              <a:gd name="connsiteY13" fmla="*/ 1551756 h 1965036"/>
              <a:gd name="connsiteX14" fmla="*/ 409438 w 3023594"/>
              <a:gd name="connsiteY14" fmla="*/ 1550578 h 1965036"/>
              <a:gd name="connsiteX0" fmla="*/ 409438 w 3023594"/>
              <a:gd name="connsiteY0" fmla="*/ 1550578 h 1997099"/>
              <a:gd name="connsiteX1" fmla="*/ 1057246 w 3023594"/>
              <a:gd name="connsiteY1" fmla="*/ 1241821 h 1997099"/>
              <a:gd name="connsiteX2" fmla="*/ 1812764 w 3023594"/>
              <a:gd name="connsiteY2" fmla="*/ 844074 h 1997099"/>
              <a:gd name="connsiteX3" fmla="*/ 2439050 w 3023594"/>
              <a:gd name="connsiteY3" fmla="*/ 443767 h 1997099"/>
              <a:gd name="connsiteX4" fmla="*/ 3023300 w 3023594"/>
              <a:gd name="connsiteY4" fmla="*/ 84648 h 1997099"/>
              <a:gd name="connsiteX5" fmla="*/ 3011118 w 3023594"/>
              <a:gd name="connsiteY5" fmla="*/ 1833297 h 1997099"/>
              <a:gd name="connsiteX6" fmla="*/ 2954743 w 3023594"/>
              <a:gd name="connsiteY6" fmla="*/ 1923233 h 1997099"/>
              <a:gd name="connsiteX7" fmla="*/ 2881718 w 3023594"/>
              <a:gd name="connsiteY7" fmla="*/ 1840683 h 1997099"/>
              <a:gd name="connsiteX8" fmla="*/ 2605493 w 3023594"/>
              <a:gd name="connsiteY8" fmla="*/ 1840682 h 1997099"/>
              <a:gd name="connsiteX9" fmla="*/ 2249893 w 3023594"/>
              <a:gd name="connsiteY9" fmla="*/ 1843858 h 1997099"/>
              <a:gd name="connsiteX10" fmla="*/ 152771 w 3023594"/>
              <a:gd name="connsiteY10" fmla="*/ 1844424 h 1997099"/>
              <a:gd name="connsiteX11" fmla="*/ 160742 w 3023594"/>
              <a:gd name="connsiteY11" fmla="*/ 1815281 h 1997099"/>
              <a:gd name="connsiteX12" fmla="*/ 154393 w 3023594"/>
              <a:gd name="connsiteY12" fmla="*/ 1770831 h 1997099"/>
              <a:gd name="connsiteX13" fmla="*/ 173554 w 3023594"/>
              <a:gd name="connsiteY13" fmla="*/ 1667423 h 1997099"/>
              <a:gd name="connsiteX14" fmla="*/ 411567 w 3023594"/>
              <a:gd name="connsiteY14" fmla="*/ 1551756 h 1997099"/>
              <a:gd name="connsiteX15" fmla="*/ 409438 w 3023594"/>
              <a:gd name="connsiteY15" fmla="*/ 1550578 h 1997099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81718 w 3023594"/>
              <a:gd name="connsiteY7" fmla="*/ 1840683 h 1966121"/>
              <a:gd name="connsiteX8" fmla="*/ 2605493 w 3023594"/>
              <a:gd name="connsiteY8" fmla="*/ 184068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8171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8171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3726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3726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29343 w 3023594"/>
              <a:gd name="connsiteY6" fmla="*/ 1843858 h 1966121"/>
              <a:gd name="connsiteX7" fmla="*/ 283726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55232"/>
              <a:gd name="connsiteY0" fmla="*/ 1529707 h 1945250"/>
              <a:gd name="connsiteX1" fmla="*/ 1057246 w 3055232"/>
              <a:gd name="connsiteY1" fmla="*/ 1220950 h 1945250"/>
              <a:gd name="connsiteX2" fmla="*/ 1812764 w 3055232"/>
              <a:gd name="connsiteY2" fmla="*/ 823203 h 1945250"/>
              <a:gd name="connsiteX3" fmla="*/ 2439050 w 3055232"/>
              <a:gd name="connsiteY3" fmla="*/ 422896 h 1945250"/>
              <a:gd name="connsiteX4" fmla="*/ 3023300 w 3055232"/>
              <a:gd name="connsiteY4" fmla="*/ 63777 h 1945250"/>
              <a:gd name="connsiteX5" fmla="*/ 2973018 w 3055232"/>
              <a:gd name="connsiteY5" fmla="*/ 1812426 h 1945250"/>
              <a:gd name="connsiteX6" fmla="*/ 2929343 w 3055232"/>
              <a:gd name="connsiteY6" fmla="*/ 1822987 h 1945250"/>
              <a:gd name="connsiteX7" fmla="*/ 2837268 w 3055232"/>
              <a:gd name="connsiteY7" fmla="*/ 1819812 h 1945250"/>
              <a:gd name="connsiteX8" fmla="*/ 2545168 w 3055232"/>
              <a:gd name="connsiteY8" fmla="*/ 1826161 h 1945250"/>
              <a:gd name="connsiteX9" fmla="*/ 2249893 w 3055232"/>
              <a:gd name="connsiteY9" fmla="*/ 1822987 h 1945250"/>
              <a:gd name="connsiteX10" fmla="*/ 152771 w 3055232"/>
              <a:gd name="connsiteY10" fmla="*/ 1823553 h 1945250"/>
              <a:gd name="connsiteX11" fmla="*/ 160742 w 3055232"/>
              <a:gd name="connsiteY11" fmla="*/ 1794410 h 1945250"/>
              <a:gd name="connsiteX12" fmla="*/ 154393 w 3055232"/>
              <a:gd name="connsiteY12" fmla="*/ 1749960 h 1945250"/>
              <a:gd name="connsiteX13" fmla="*/ 173554 w 3055232"/>
              <a:gd name="connsiteY13" fmla="*/ 1646552 h 1945250"/>
              <a:gd name="connsiteX14" fmla="*/ 411567 w 3055232"/>
              <a:gd name="connsiteY14" fmla="*/ 1530885 h 1945250"/>
              <a:gd name="connsiteX15" fmla="*/ 409438 w 3055232"/>
              <a:gd name="connsiteY15" fmla="*/ 1529707 h 1945250"/>
              <a:gd name="connsiteX0" fmla="*/ 409438 w 3079202"/>
              <a:gd name="connsiteY0" fmla="*/ 1467952 h 1844691"/>
              <a:gd name="connsiteX1" fmla="*/ 1057246 w 3079202"/>
              <a:gd name="connsiteY1" fmla="*/ 1159195 h 1844691"/>
              <a:gd name="connsiteX2" fmla="*/ 1812764 w 3079202"/>
              <a:gd name="connsiteY2" fmla="*/ 761448 h 1844691"/>
              <a:gd name="connsiteX3" fmla="*/ 2439050 w 3079202"/>
              <a:gd name="connsiteY3" fmla="*/ 361141 h 1844691"/>
              <a:gd name="connsiteX4" fmla="*/ 3023300 w 3079202"/>
              <a:gd name="connsiteY4" fmla="*/ 2022 h 1844691"/>
              <a:gd name="connsiteX5" fmla="*/ 3049993 w 3079202"/>
              <a:gd name="connsiteY5" fmla="*/ 526156 h 1844691"/>
              <a:gd name="connsiteX6" fmla="*/ 2973018 w 3079202"/>
              <a:gd name="connsiteY6" fmla="*/ 1750671 h 1844691"/>
              <a:gd name="connsiteX7" fmla="*/ 2929343 w 3079202"/>
              <a:gd name="connsiteY7" fmla="*/ 1761232 h 1844691"/>
              <a:gd name="connsiteX8" fmla="*/ 2837268 w 3079202"/>
              <a:gd name="connsiteY8" fmla="*/ 1758057 h 1844691"/>
              <a:gd name="connsiteX9" fmla="*/ 2545168 w 3079202"/>
              <a:gd name="connsiteY9" fmla="*/ 1764406 h 1844691"/>
              <a:gd name="connsiteX10" fmla="*/ 2249893 w 3079202"/>
              <a:gd name="connsiteY10" fmla="*/ 1761232 h 1844691"/>
              <a:gd name="connsiteX11" fmla="*/ 152771 w 3079202"/>
              <a:gd name="connsiteY11" fmla="*/ 1761798 h 1844691"/>
              <a:gd name="connsiteX12" fmla="*/ 160742 w 3079202"/>
              <a:gd name="connsiteY12" fmla="*/ 1732655 h 1844691"/>
              <a:gd name="connsiteX13" fmla="*/ 154393 w 3079202"/>
              <a:gd name="connsiteY13" fmla="*/ 1688205 h 1844691"/>
              <a:gd name="connsiteX14" fmla="*/ 173554 w 3079202"/>
              <a:gd name="connsiteY14" fmla="*/ 1584797 h 1844691"/>
              <a:gd name="connsiteX15" fmla="*/ 411567 w 3079202"/>
              <a:gd name="connsiteY15" fmla="*/ 1469130 h 1844691"/>
              <a:gd name="connsiteX16" fmla="*/ 409438 w 3079202"/>
              <a:gd name="connsiteY16" fmla="*/ 1467952 h 1844691"/>
              <a:gd name="connsiteX0" fmla="*/ 409438 w 3066756"/>
              <a:gd name="connsiteY0" fmla="*/ 1467952 h 1844691"/>
              <a:gd name="connsiteX1" fmla="*/ 1057246 w 3066756"/>
              <a:gd name="connsiteY1" fmla="*/ 1159195 h 1844691"/>
              <a:gd name="connsiteX2" fmla="*/ 1812764 w 3066756"/>
              <a:gd name="connsiteY2" fmla="*/ 761448 h 1844691"/>
              <a:gd name="connsiteX3" fmla="*/ 2439050 w 3066756"/>
              <a:gd name="connsiteY3" fmla="*/ 361141 h 1844691"/>
              <a:gd name="connsiteX4" fmla="*/ 3023300 w 3066756"/>
              <a:gd name="connsiteY4" fmla="*/ 2022 h 1844691"/>
              <a:gd name="connsiteX5" fmla="*/ 3018243 w 3066756"/>
              <a:gd name="connsiteY5" fmla="*/ 526156 h 1844691"/>
              <a:gd name="connsiteX6" fmla="*/ 2973018 w 3066756"/>
              <a:gd name="connsiteY6" fmla="*/ 1750671 h 1844691"/>
              <a:gd name="connsiteX7" fmla="*/ 2929343 w 3066756"/>
              <a:gd name="connsiteY7" fmla="*/ 1761232 h 1844691"/>
              <a:gd name="connsiteX8" fmla="*/ 2837268 w 3066756"/>
              <a:gd name="connsiteY8" fmla="*/ 1758057 h 1844691"/>
              <a:gd name="connsiteX9" fmla="*/ 2545168 w 3066756"/>
              <a:gd name="connsiteY9" fmla="*/ 1764406 h 1844691"/>
              <a:gd name="connsiteX10" fmla="*/ 2249893 w 3066756"/>
              <a:gd name="connsiteY10" fmla="*/ 1761232 h 1844691"/>
              <a:gd name="connsiteX11" fmla="*/ 152771 w 3066756"/>
              <a:gd name="connsiteY11" fmla="*/ 1761798 h 1844691"/>
              <a:gd name="connsiteX12" fmla="*/ 160742 w 3066756"/>
              <a:gd name="connsiteY12" fmla="*/ 1732655 h 1844691"/>
              <a:gd name="connsiteX13" fmla="*/ 154393 w 3066756"/>
              <a:gd name="connsiteY13" fmla="*/ 1688205 h 1844691"/>
              <a:gd name="connsiteX14" fmla="*/ 173554 w 3066756"/>
              <a:gd name="connsiteY14" fmla="*/ 1584797 h 1844691"/>
              <a:gd name="connsiteX15" fmla="*/ 411567 w 3066756"/>
              <a:gd name="connsiteY15" fmla="*/ 1469130 h 1844691"/>
              <a:gd name="connsiteX16" fmla="*/ 409438 w 3066756"/>
              <a:gd name="connsiteY16" fmla="*/ 1467952 h 1844691"/>
              <a:gd name="connsiteX0" fmla="*/ 409438 w 3030425"/>
              <a:gd name="connsiteY0" fmla="*/ 1524809 h 1901548"/>
              <a:gd name="connsiteX1" fmla="*/ 1057246 w 3030425"/>
              <a:gd name="connsiteY1" fmla="*/ 1216052 h 1901548"/>
              <a:gd name="connsiteX2" fmla="*/ 1812764 w 3030425"/>
              <a:gd name="connsiteY2" fmla="*/ 818305 h 1901548"/>
              <a:gd name="connsiteX3" fmla="*/ 2439050 w 3030425"/>
              <a:gd name="connsiteY3" fmla="*/ 417998 h 1901548"/>
              <a:gd name="connsiteX4" fmla="*/ 2962975 w 3030425"/>
              <a:gd name="connsiteY4" fmla="*/ 1729 h 1901548"/>
              <a:gd name="connsiteX5" fmla="*/ 3018243 w 3030425"/>
              <a:gd name="connsiteY5" fmla="*/ 583013 h 1901548"/>
              <a:gd name="connsiteX6" fmla="*/ 2973018 w 3030425"/>
              <a:gd name="connsiteY6" fmla="*/ 1807528 h 1901548"/>
              <a:gd name="connsiteX7" fmla="*/ 2929343 w 3030425"/>
              <a:gd name="connsiteY7" fmla="*/ 1818089 h 1901548"/>
              <a:gd name="connsiteX8" fmla="*/ 2837268 w 3030425"/>
              <a:gd name="connsiteY8" fmla="*/ 1814914 h 1901548"/>
              <a:gd name="connsiteX9" fmla="*/ 2545168 w 3030425"/>
              <a:gd name="connsiteY9" fmla="*/ 1821263 h 1901548"/>
              <a:gd name="connsiteX10" fmla="*/ 2249893 w 3030425"/>
              <a:gd name="connsiteY10" fmla="*/ 1818089 h 1901548"/>
              <a:gd name="connsiteX11" fmla="*/ 152771 w 3030425"/>
              <a:gd name="connsiteY11" fmla="*/ 1818655 h 1901548"/>
              <a:gd name="connsiteX12" fmla="*/ 160742 w 3030425"/>
              <a:gd name="connsiteY12" fmla="*/ 1789512 h 1901548"/>
              <a:gd name="connsiteX13" fmla="*/ 154393 w 3030425"/>
              <a:gd name="connsiteY13" fmla="*/ 1745062 h 1901548"/>
              <a:gd name="connsiteX14" fmla="*/ 173554 w 3030425"/>
              <a:gd name="connsiteY14" fmla="*/ 1641654 h 1901548"/>
              <a:gd name="connsiteX15" fmla="*/ 411567 w 3030425"/>
              <a:gd name="connsiteY15" fmla="*/ 1525987 h 1901548"/>
              <a:gd name="connsiteX16" fmla="*/ 409438 w 3030425"/>
              <a:gd name="connsiteY16" fmla="*/ 1524809 h 1901548"/>
              <a:gd name="connsiteX0" fmla="*/ 409438 w 3028951"/>
              <a:gd name="connsiteY0" fmla="*/ 1523167 h 1899906"/>
              <a:gd name="connsiteX1" fmla="*/ 1057246 w 3028951"/>
              <a:gd name="connsiteY1" fmla="*/ 1214410 h 1899906"/>
              <a:gd name="connsiteX2" fmla="*/ 1812764 w 3028951"/>
              <a:gd name="connsiteY2" fmla="*/ 816663 h 1899906"/>
              <a:gd name="connsiteX3" fmla="*/ 2439050 w 3028951"/>
              <a:gd name="connsiteY3" fmla="*/ 416356 h 1899906"/>
              <a:gd name="connsiteX4" fmla="*/ 2962975 w 3028951"/>
              <a:gd name="connsiteY4" fmla="*/ 87 h 1899906"/>
              <a:gd name="connsiteX5" fmla="*/ 3024594 w 3028951"/>
              <a:gd name="connsiteY5" fmla="*/ 381346 h 1899906"/>
              <a:gd name="connsiteX6" fmla="*/ 3018243 w 3028951"/>
              <a:gd name="connsiteY6" fmla="*/ 581371 h 1899906"/>
              <a:gd name="connsiteX7" fmla="*/ 2973018 w 3028951"/>
              <a:gd name="connsiteY7" fmla="*/ 1805886 h 1899906"/>
              <a:gd name="connsiteX8" fmla="*/ 2929343 w 3028951"/>
              <a:gd name="connsiteY8" fmla="*/ 1816447 h 1899906"/>
              <a:gd name="connsiteX9" fmla="*/ 2837268 w 3028951"/>
              <a:gd name="connsiteY9" fmla="*/ 1813272 h 1899906"/>
              <a:gd name="connsiteX10" fmla="*/ 2545168 w 3028951"/>
              <a:gd name="connsiteY10" fmla="*/ 1819621 h 1899906"/>
              <a:gd name="connsiteX11" fmla="*/ 2249893 w 3028951"/>
              <a:gd name="connsiteY11" fmla="*/ 1816447 h 1899906"/>
              <a:gd name="connsiteX12" fmla="*/ 152771 w 3028951"/>
              <a:gd name="connsiteY12" fmla="*/ 1817013 h 1899906"/>
              <a:gd name="connsiteX13" fmla="*/ 160742 w 3028951"/>
              <a:gd name="connsiteY13" fmla="*/ 1787870 h 1899906"/>
              <a:gd name="connsiteX14" fmla="*/ 154393 w 3028951"/>
              <a:gd name="connsiteY14" fmla="*/ 1743420 h 1899906"/>
              <a:gd name="connsiteX15" fmla="*/ 173554 w 3028951"/>
              <a:gd name="connsiteY15" fmla="*/ 1640012 h 1899906"/>
              <a:gd name="connsiteX16" fmla="*/ 411567 w 3028951"/>
              <a:gd name="connsiteY16" fmla="*/ 1524345 h 1899906"/>
              <a:gd name="connsiteX17" fmla="*/ 409438 w 3028951"/>
              <a:gd name="connsiteY17" fmla="*/ 1523167 h 1899906"/>
              <a:gd name="connsiteX0" fmla="*/ 409438 w 3019863"/>
              <a:gd name="connsiteY0" fmla="*/ 1523296 h 1900035"/>
              <a:gd name="connsiteX1" fmla="*/ 1057246 w 3019863"/>
              <a:gd name="connsiteY1" fmla="*/ 1214539 h 1900035"/>
              <a:gd name="connsiteX2" fmla="*/ 1812764 w 3019863"/>
              <a:gd name="connsiteY2" fmla="*/ 816792 h 1900035"/>
              <a:gd name="connsiteX3" fmla="*/ 2439050 w 3019863"/>
              <a:gd name="connsiteY3" fmla="*/ 416485 h 1900035"/>
              <a:gd name="connsiteX4" fmla="*/ 2962975 w 3019863"/>
              <a:gd name="connsiteY4" fmla="*/ 216 h 1900035"/>
              <a:gd name="connsiteX5" fmla="*/ 2989669 w 3019863"/>
              <a:gd name="connsiteY5" fmla="*/ 362425 h 1900035"/>
              <a:gd name="connsiteX6" fmla="*/ 3018243 w 3019863"/>
              <a:gd name="connsiteY6" fmla="*/ 581500 h 1900035"/>
              <a:gd name="connsiteX7" fmla="*/ 2973018 w 3019863"/>
              <a:gd name="connsiteY7" fmla="*/ 1806015 h 1900035"/>
              <a:gd name="connsiteX8" fmla="*/ 2929343 w 3019863"/>
              <a:gd name="connsiteY8" fmla="*/ 1816576 h 1900035"/>
              <a:gd name="connsiteX9" fmla="*/ 2837268 w 3019863"/>
              <a:gd name="connsiteY9" fmla="*/ 1813401 h 1900035"/>
              <a:gd name="connsiteX10" fmla="*/ 2545168 w 3019863"/>
              <a:gd name="connsiteY10" fmla="*/ 1819750 h 1900035"/>
              <a:gd name="connsiteX11" fmla="*/ 2249893 w 3019863"/>
              <a:gd name="connsiteY11" fmla="*/ 1816576 h 1900035"/>
              <a:gd name="connsiteX12" fmla="*/ 152771 w 3019863"/>
              <a:gd name="connsiteY12" fmla="*/ 1817142 h 1900035"/>
              <a:gd name="connsiteX13" fmla="*/ 160742 w 3019863"/>
              <a:gd name="connsiteY13" fmla="*/ 1787999 h 1900035"/>
              <a:gd name="connsiteX14" fmla="*/ 154393 w 3019863"/>
              <a:gd name="connsiteY14" fmla="*/ 1743549 h 1900035"/>
              <a:gd name="connsiteX15" fmla="*/ 173554 w 3019863"/>
              <a:gd name="connsiteY15" fmla="*/ 1640141 h 1900035"/>
              <a:gd name="connsiteX16" fmla="*/ 411567 w 3019863"/>
              <a:gd name="connsiteY16" fmla="*/ 1524474 h 1900035"/>
              <a:gd name="connsiteX17" fmla="*/ 409438 w 3019863"/>
              <a:gd name="connsiteY17" fmla="*/ 1523296 h 1900035"/>
              <a:gd name="connsiteX0" fmla="*/ 409438 w 3018895"/>
              <a:gd name="connsiteY0" fmla="*/ 1523296 h 1898625"/>
              <a:gd name="connsiteX1" fmla="*/ 1057246 w 3018895"/>
              <a:gd name="connsiteY1" fmla="*/ 1214539 h 1898625"/>
              <a:gd name="connsiteX2" fmla="*/ 1812764 w 3018895"/>
              <a:gd name="connsiteY2" fmla="*/ 816792 h 1898625"/>
              <a:gd name="connsiteX3" fmla="*/ 2439050 w 3018895"/>
              <a:gd name="connsiteY3" fmla="*/ 416485 h 1898625"/>
              <a:gd name="connsiteX4" fmla="*/ 2962975 w 3018895"/>
              <a:gd name="connsiteY4" fmla="*/ 216 h 1898625"/>
              <a:gd name="connsiteX5" fmla="*/ 2989669 w 3018895"/>
              <a:gd name="connsiteY5" fmla="*/ 362425 h 1898625"/>
              <a:gd name="connsiteX6" fmla="*/ 3018243 w 3018895"/>
              <a:gd name="connsiteY6" fmla="*/ 581500 h 1898625"/>
              <a:gd name="connsiteX7" fmla="*/ 2992844 w 3018895"/>
              <a:gd name="connsiteY7" fmla="*/ 600551 h 1898625"/>
              <a:gd name="connsiteX8" fmla="*/ 2973018 w 3018895"/>
              <a:gd name="connsiteY8" fmla="*/ 1806015 h 1898625"/>
              <a:gd name="connsiteX9" fmla="*/ 2929343 w 3018895"/>
              <a:gd name="connsiteY9" fmla="*/ 1816576 h 1898625"/>
              <a:gd name="connsiteX10" fmla="*/ 2837268 w 3018895"/>
              <a:gd name="connsiteY10" fmla="*/ 1813401 h 1898625"/>
              <a:gd name="connsiteX11" fmla="*/ 2545168 w 3018895"/>
              <a:gd name="connsiteY11" fmla="*/ 1819750 h 1898625"/>
              <a:gd name="connsiteX12" fmla="*/ 2249893 w 3018895"/>
              <a:gd name="connsiteY12" fmla="*/ 1816576 h 1898625"/>
              <a:gd name="connsiteX13" fmla="*/ 152771 w 3018895"/>
              <a:gd name="connsiteY13" fmla="*/ 1817142 h 1898625"/>
              <a:gd name="connsiteX14" fmla="*/ 160742 w 3018895"/>
              <a:gd name="connsiteY14" fmla="*/ 1787999 h 1898625"/>
              <a:gd name="connsiteX15" fmla="*/ 154393 w 3018895"/>
              <a:gd name="connsiteY15" fmla="*/ 1743549 h 1898625"/>
              <a:gd name="connsiteX16" fmla="*/ 173554 w 3018895"/>
              <a:gd name="connsiteY16" fmla="*/ 1640141 h 1898625"/>
              <a:gd name="connsiteX17" fmla="*/ 411567 w 3018895"/>
              <a:gd name="connsiteY17" fmla="*/ 1524474 h 1898625"/>
              <a:gd name="connsiteX18" fmla="*/ 409438 w 3018895"/>
              <a:gd name="connsiteY18" fmla="*/ 1523296 h 1898625"/>
              <a:gd name="connsiteX0" fmla="*/ 409438 w 3009377"/>
              <a:gd name="connsiteY0" fmla="*/ 1523296 h 1898625"/>
              <a:gd name="connsiteX1" fmla="*/ 1057246 w 3009377"/>
              <a:gd name="connsiteY1" fmla="*/ 1214539 h 1898625"/>
              <a:gd name="connsiteX2" fmla="*/ 1812764 w 3009377"/>
              <a:gd name="connsiteY2" fmla="*/ 816792 h 1898625"/>
              <a:gd name="connsiteX3" fmla="*/ 2439050 w 3009377"/>
              <a:gd name="connsiteY3" fmla="*/ 416485 h 1898625"/>
              <a:gd name="connsiteX4" fmla="*/ 2962975 w 3009377"/>
              <a:gd name="connsiteY4" fmla="*/ 216 h 1898625"/>
              <a:gd name="connsiteX5" fmla="*/ 2989669 w 3009377"/>
              <a:gd name="connsiteY5" fmla="*/ 362425 h 1898625"/>
              <a:gd name="connsiteX6" fmla="*/ 2989668 w 3009377"/>
              <a:gd name="connsiteY6" fmla="*/ 479900 h 1898625"/>
              <a:gd name="connsiteX7" fmla="*/ 2992844 w 3009377"/>
              <a:gd name="connsiteY7" fmla="*/ 600551 h 1898625"/>
              <a:gd name="connsiteX8" fmla="*/ 2973018 w 3009377"/>
              <a:gd name="connsiteY8" fmla="*/ 1806015 h 1898625"/>
              <a:gd name="connsiteX9" fmla="*/ 2929343 w 3009377"/>
              <a:gd name="connsiteY9" fmla="*/ 1816576 h 1898625"/>
              <a:gd name="connsiteX10" fmla="*/ 2837268 w 3009377"/>
              <a:gd name="connsiteY10" fmla="*/ 1813401 h 1898625"/>
              <a:gd name="connsiteX11" fmla="*/ 2545168 w 3009377"/>
              <a:gd name="connsiteY11" fmla="*/ 1819750 h 1898625"/>
              <a:gd name="connsiteX12" fmla="*/ 2249893 w 3009377"/>
              <a:gd name="connsiteY12" fmla="*/ 1816576 h 1898625"/>
              <a:gd name="connsiteX13" fmla="*/ 152771 w 3009377"/>
              <a:gd name="connsiteY13" fmla="*/ 1817142 h 1898625"/>
              <a:gd name="connsiteX14" fmla="*/ 160742 w 3009377"/>
              <a:gd name="connsiteY14" fmla="*/ 1787999 h 1898625"/>
              <a:gd name="connsiteX15" fmla="*/ 154393 w 3009377"/>
              <a:gd name="connsiteY15" fmla="*/ 1743549 h 1898625"/>
              <a:gd name="connsiteX16" fmla="*/ 173554 w 3009377"/>
              <a:gd name="connsiteY16" fmla="*/ 1640141 h 1898625"/>
              <a:gd name="connsiteX17" fmla="*/ 411567 w 3009377"/>
              <a:gd name="connsiteY17" fmla="*/ 1524474 h 1898625"/>
              <a:gd name="connsiteX18" fmla="*/ 409438 w 3009377"/>
              <a:gd name="connsiteY18" fmla="*/ 1523296 h 1898625"/>
              <a:gd name="connsiteX0" fmla="*/ 409438 w 3009377"/>
              <a:gd name="connsiteY0" fmla="*/ 1523296 h 1898625"/>
              <a:gd name="connsiteX1" fmla="*/ 1057246 w 3009377"/>
              <a:gd name="connsiteY1" fmla="*/ 1214539 h 1898625"/>
              <a:gd name="connsiteX2" fmla="*/ 1812764 w 3009377"/>
              <a:gd name="connsiteY2" fmla="*/ 816792 h 1898625"/>
              <a:gd name="connsiteX3" fmla="*/ 2439050 w 3009377"/>
              <a:gd name="connsiteY3" fmla="*/ 416485 h 1898625"/>
              <a:gd name="connsiteX4" fmla="*/ 2962975 w 3009377"/>
              <a:gd name="connsiteY4" fmla="*/ 216 h 1898625"/>
              <a:gd name="connsiteX5" fmla="*/ 2989669 w 3009377"/>
              <a:gd name="connsiteY5" fmla="*/ 362425 h 1898625"/>
              <a:gd name="connsiteX6" fmla="*/ 2989668 w 3009377"/>
              <a:gd name="connsiteY6" fmla="*/ 479900 h 1898625"/>
              <a:gd name="connsiteX7" fmla="*/ 2992844 w 3009377"/>
              <a:gd name="connsiteY7" fmla="*/ 600551 h 1898625"/>
              <a:gd name="connsiteX8" fmla="*/ 2963493 w 3009377"/>
              <a:gd name="connsiteY8" fmla="*/ 1806015 h 1898625"/>
              <a:gd name="connsiteX9" fmla="*/ 2929343 w 3009377"/>
              <a:gd name="connsiteY9" fmla="*/ 1816576 h 1898625"/>
              <a:gd name="connsiteX10" fmla="*/ 2837268 w 3009377"/>
              <a:gd name="connsiteY10" fmla="*/ 1813401 h 1898625"/>
              <a:gd name="connsiteX11" fmla="*/ 2545168 w 3009377"/>
              <a:gd name="connsiteY11" fmla="*/ 1819750 h 1898625"/>
              <a:gd name="connsiteX12" fmla="*/ 2249893 w 3009377"/>
              <a:gd name="connsiteY12" fmla="*/ 1816576 h 1898625"/>
              <a:gd name="connsiteX13" fmla="*/ 152771 w 3009377"/>
              <a:gd name="connsiteY13" fmla="*/ 1817142 h 1898625"/>
              <a:gd name="connsiteX14" fmla="*/ 160742 w 3009377"/>
              <a:gd name="connsiteY14" fmla="*/ 1787999 h 1898625"/>
              <a:gd name="connsiteX15" fmla="*/ 154393 w 3009377"/>
              <a:gd name="connsiteY15" fmla="*/ 1743549 h 1898625"/>
              <a:gd name="connsiteX16" fmla="*/ 173554 w 3009377"/>
              <a:gd name="connsiteY16" fmla="*/ 1640141 h 1898625"/>
              <a:gd name="connsiteX17" fmla="*/ 411567 w 3009377"/>
              <a:gd name="connsiteY17" fmla="*/ 1524474 h 1898625"/>
              <a:gd name="connsiteX18" fmla="*/ 409438 w 3009377"/>
              <a:gd name="connsiteY18" fmla="*/ 1523296 h 1898625"/>
              <a:gd name="connsiteX0" fmla="*/ 410134 w 3010073"/>
              <a:gd name="connsiteY0" fmla="*/ 1523296 h 1898625"/>
              <a:gd name="connsiteX1" fmla="*/ 1057942 w 3010073"/>
              <a:gd name="connsiteY1" fmla="*/ 1214539 h 1898625"/>
              <a:gd name="connsiteX2" fmla="*/ 1813460 w 3010073"/>
              <a:gd name="connsiteY2" fmla="*/ 816792 h 1898625"/>
              <a:gd name="connsiteX3" fmla="*/ 2439746 w 3010073"/>
              <a:gd name="connsiteY3" fmla="*/ 416485 h 1898625"/>
              <a:gd name="connsiteX4" fmla="*/ 2963671 w 3010073"/>
              <a:gd name="connsiteY4" fmla="*/ 216 h 1898625"/>
              <a:gd name="connsiteX5" fmla="*/ 2990365 w 3010073"/>
              <a:gd name="connsiteY5" fmla="*/ 362425 h 1898625"/>
              <a:gd name="connsiteX6" fmla="*/ 2990364 w 3010073"/>
              <a:gd name="connsiteY6" fmla="*/ 479900 h 1898625"/>
              <a:gd name="connsiteX7" fmla="*/ 2993540 w 3010073"/>
              <a:gd name="connsiteY7" fmla="*/ 600551 h 1898625"/>
              <a:gd name="connsiteX8" fmla="*/ 2964189 w 3010073"/>
              <a:gd name="connsiteY8" fmla="*/ 1806015 h 1898625"/>
              <a:gd name="connsiteX9" fmla="*/ 2930039 w 3010073"/>
              <a:gd name="connsiteY9" fmla="*/ 1816576 h 1898625"/>
              <a:gd name="connsiteX10" fmla="*/ 2837964 w 3010073"/>
              <a:gd name="connsiteY10" fmla="*/ 1813401 h 1898625"/>
              <a:gd name="connsiteX11" fmla="*/ 2545864 w 3010073"/>
              <a:gd name="connsiteY11" fmla="*/ 1819750 h 1898625"/>
              <a:gd name="connsiteX12" fmla="*/ 2250589 w 3010073"/>
              <a:gd name="connsiteY12" fmla="*/ 1816576 h 1898625"/>
              <a:gd name="connsiteX13" fmla="*/ 153467 w 3010073"/>
              <a:gd name="connsiteY13" fmla="*/ 1817142 h 1898625"/>
              <a:gd name="connsiteX14" fmla="*/ 161438 w 3010073"/>
              <a:gd name="connsiteY14" fmla="*/ 1787999 h 1898625"/>
              <a:gd name="connsiteX15" fmla="*/ 174250 w 3010073"/>
              <a:gd name="connsiteY15" fmla="*/ 1640141 h 1898625"/>
              <a:gd name="connsiteX16" fmla="*/ 412263 w 3010073"/>
              <a:gd name="connsiteY16" fmla="*/ 1524474 h 1898625"/>
              <a:gd name="connsiteX17" fmla="*/ 410134 w 3010073"/>
              <a:gd name="connsiteY17" fmla="*/ 1523296 h 1898625"/>
              <a:gd name="connsiteX0" fmla="*/ 153467 w 3010073"/>
              <a:gd name="connsiteY0" fmla="*/ 1817142 h 1908582"/>
              <a:gd name="connsiteX1" fmla="*/ 161438 w 3010073"/>
              <a:gd name="connsiteY1" fmla="*/ 1787999 h 1908582"/>
              <a:gd name="connsiteX2" fmla="*/ 174250 w 3010073"/>
              <a:gd name="connsiteY2" fmla="*/ 1640141 h 1908582"/>
              <a:gd name="connsiteX3" fmla="*/ 412263 w 3010073"/>
              <a:gd name="connsiteY3" fmla="*/ 1524474 h 1908582"/>
              <a:gd name="connsiteX4" fmla="*/ 410134 w 3010073"/>
              <a:gd name="connsiteY4" fmla="*/ 1523296 h 1908582"/>
              <a:gd name="connsiteX5" fmla="*/ 1057942 w 3010073"/>
              <a:gd name="connsiteY5" fmla="*/ 1214539 h 1908582"/>
              <a:gd name="connsiteX6" fmla="*/ 1813460 w 3010073"/>
              <a:gd name="connsiteY6" fmla="*/ 816792 h 1908582"/>
              <a:gd name="connsiteX7" fmla="*/ 2439746 w 3010073"/>
              <a:gd name="connsiteY7" fmla="*/ 416485 h 1908582"/>
              <a:gd name="connsiteX8" fmla="*/ 2963671 w 3010073"/>
              <a:gd name="connsiteY8" fmla="*/ 216 h 1908582"/>
              <a:gd name="connsiteX9" fmla="*/ 2990365 w 3010073"/>
              <a:gd name="connsiteY9" fmla="*/ 362425 h 1908582"/>
              <a:gd name="connsiteX10" fmla="*/ 2990364 w 3010073"/>
              <a:gd name="connsiteY10" fmla="*/ 479900 h 1908582"/>
              <a:gd name="connsiteX11" fmla="*/ 2993540 w 3010073"/>
              <a:gd name="connsiteY11" fmla="*/ 600551 h 1908582"/>
              <a:gd name="connsiteX12" fmla="*/ 2964189 w 3010073"/>
              <a:gd name="connsiteY12" fmla="*/ 1806015 h 1908582"/>
              <a:gd name="connsiteX13" fmla="*/ 2930039 w 3010073"/>
              <a:gd name="connsiteY13" fmla="*/ 1816576 h 1908582"/>
              <a:gd name="connsiteX14" fmla="*/ 2837964 w 3010073"/>
              <a:gd name="connsiteY14" fmla="*/ 1813401 h 1908582"/>
              <a:gd name="connsiteX15" fmla="*/ 2545864 w 3010073"/>
              <a:gd name="connsiteY15" fmla="*/ 1819750 h 1908582"/>
              <a:gd name="connsiteX16" fmla="*/ 2250589 w 3010073"/>
              <a:gd name="connsiteY16" fmla="*/ 1816576 h 1908582"/>
              <a:gd name="connsiteX17" fmla="*/ 244907 w 3010073"/>
              <a:gd name="connsiteY17" fmla="*/ 1908582 h 1908582"/>
              <a:gd name="connsiteX0" fmla="*/ 153467 w 3010073"/>
              <a:gd name="connsiteY0" fmla="*/ 1817142 h 1898625"/>
              <a:gd name="connsiteX1" fmla="*/ 161438 w 3010073"/>
              <a:gd name="connsiteY1" fmla="*/ 1787999 h 1898625"/>
              <a:gd name="connsiteX2" fmla="*/ 174250 w 3010073"/>
              <a:gd name="connsiteY2" fmla="*/ 1640141 h 1898625"/>
              <a:gd name="connsiteX3" fmla="*/ 412263 w 3010073"/>
              <a:gd name="connsiteY3" fmla="*/ 1524474 h 1898625"/>
              <a:gd name="connsiteX4" fmla="*/ 410134 w 3010073"/>
              <a:gd name="connsiteY4" fmla="*/ 1523296 h 1898625"/>
              <a:gd name="connsiteX5" fmla="*/ 1057942 w 3010073"/>
              <a:gd name="connsiteY5" fmla="*/ 1214539 h 1898625"/>
              <a:gd name="connsiteX6" fmla="*/ 1813460 w 3010073"/>
              <a:gd name="connsiteY6" fmla="*/ 816792 h 1898625"/>
              <a:gd name="connsiteX7" fmla="*/ 2439746 w 3010073"/>
              <a:gd name="connsiteY7" fmla="*/ 416485 h 1898625"/>
              <a:gd name="connsiteX8" fmla="*/ 2963671 w 3010073"/>
              <a:gd name="connsiteY8" fmla="*/ 216 h 1898625"/>
              <a:gd name="connsiteX9" fmla="*/ 2990365 w 3010073"/>
              <a:gd name="connsiteY9" fmla="*/ 362425 h 1898625"/>
              <a:gd name="connsiteX10" fmla="*/ 2990364 w 3010073"/>
              <a:gd name="connsiteY10" fmla="*/ 479900 h 1898625"/>
              <a:gd name="connsiteX11" fmla="*/ 2993540 w 3010073"/>
              <a:gd name="connsiteY11" fmla="*/ 600551 h 1898625"/>
              <a:gd name="connsiteX12" fmla="*/ 2964189 w 3010073"/>
              <a:gd name="connsiteY12" fmla="*/ 1806015 h 1898625"/>
              <a:gd name="connsiteX13" fmla="*/ 2930039 w 3010073"/>
              <a:gd name="connsiteY13" fmla="*/ 1816576 h 1898625"/>
              <a:gd name="connsiteX14" fmla="*/ 2837964 w 3010073"/>
              <a:gd name="connsiteY14" fmla="*/ 1813401 h 1898625"/>
              <a:gd name="connsiteX15" fmla="*/ 2545864 w 3010073"/>
              <a:gd name="connsiteY15" fmla="*/ 1819750 h 1898625"/>
              <a:gd name="connsiteX16" fmla="*/ 2250589 w 3010073"/>
              <a:gd name="connsiteY16" fmla="*/ 1816576 h 1898625"/>
              <a:gd name="connsiteX0" fmla="*/ 4239 w 2860845"/>
              <a:gd name="connsiteY0" fmla="*/ 1817142 h 1898625"/>
              <a:gd name="connsiteX1" fmla="*/ 25022 w 2860845"/>
              <a:gd name="connsiteY1" fmla="*/ 1640141 h 1898625"/>
              <a:gd name="connsiteX2" fmla="*/ 263035 w 2860845"/>
              <a:gd name="connsiteY2" fmla="*/ 1524474 h 1898625"/>
              <a:gd name="connsiteX3" fmla="*/ 260906 w 2860845"/>
              <a:gd name="connsiteY3" fmla="*/ 1523296 h 1898625"/>
              <a:gd name="connsiteX4" fmla="*/ 908714 w 2860845"/>
              <a:gd name="connsiteY4" fmla="*/ 1214539 h 1898625"/>
              <a:gd name="connsiteX5" fmla="*/ 1664232 w 2860845"/>
              <a:gd name="connsiteY5" fmla="*/ 816792 h 1898625"/>
              <a:gd name="connsiteX6" fmla="*/ 2290518 w 2860845"/>
              <a:gd name="connsiteY6" fmla="*/ 416485 h 1898625"/>
              <a:gd name="connsiteX7" fmla="*/ 2814443 w 2860845"/>
              <a:gd name="connsiteY7" fmla="*/ 216 h 1898625"/>
              <a:gd name="connsiteX8" fmla="*/ 2841137 w 2860845"/>
              <a:gd name="connsiteY8" fmla="*/ 362425 h 1898625"/>
              <a:gd name="connsiteX9" fmla="*/ 2841136 w 2860845"/>
              <a:gd name="connsiteY9" fmla="*/ 479900 h 1898625"/>
              <a:gd name="connsiteX10" fmla="*/ 2844312 w 2860845"/>
              <a:gd name="connsiteY10" fmla="*/ 600551 h 1898625"/>
              <a:gd name="connsiteX11" fmla="*/ 2814961 w 2860845"/>
              <a:gd name="connsiteY11" fmla="*/ 1806015 h 1898625"/>
              <a:gd name="connsiteX12" fmla="*/ 2780811 w 2860845"/>
              <a:gd name="connsiteY12" fmla="*/ 1816576 h 1898625"/>
              <a:gd name="connsiteX13" fmla="*/ 2688736 w 2860845"/>
              <a:gd name="connsiteY13" fmla="*/ 1813401 h 1898625"/>
              <a:gd name="connsiteX14" fmla="*/ 2396636 w 2860845"/>
              <a:gd name="connsiteY14" fmla="*/ 1819750 h 1898625"/>
              <a:gd name="connsiteX15" fmla="*/ 2101361 w 2860845"/>
              <a:gd name="connsiteY15" fmla="*/ 1816576 h 1898625"/>
              <a:gd name="connsiteX0" fmla="*/ 0 w 2835823"/>
              <a:gd name="connsiteY0" fmla="*/ 1640141 h 1898625"/>
              <a:gd name="connsiteX1" fmla="*/ 238013 w 2835823"/>
              <a:gd name="connsiteY1" fmla="*/ 1524474 h 1898625"/>
              <a:gd name="connsiteX2" fmla="*/ 235884 w 2835823"/>
              <a:gd name="connsiteY2" fmla="*/ 1523296 h 1898625"/>
              <a:gd name="connsiteX3" fmla="*/ 883692 w 2835823"/>
              <a:gd name="connsiteY3" fmla="*/ 1214539 h 1898625"/>
              <a:gd name="connsiteX4" fmla="*/ 1639210 w 2835823"/>
              <a:gd name="connsiteY4" fmla="*/ 816792 h 1898625"/>
              <a:gd name="connsiteX5" fmla="*/ 2265496 w 2835823"/>
              <a:gd name="connsiteY5" fmla="*/ 416485 h 1898625"/>
              <a:gd name="connsiteX6" fmla="*/ 2789421 w 2835823"/>
              <a:gd name="connsiteY6" fmla="*/ 216 h 1898625"/>
              <a:gd name="connsiteX7" fmla="*/ 2816115 w 2835823"/>
              <a:gd name="connsiteY7" fmla="*/ 362425 h 1898625"/>
              <a:gd name="connsiteX8" fmla="*/ 2816114 w 2835823"/>
              <a:gd name="connsiteY8" fmla="*/ 479900 h 1898625"/>
              <a:gd name="connsiteX9" fmla="*/ 2819290 w 2835823"/>
              <a:gd name="connsiteY9" fmla="*/ 600551 h 1898625"/>
              <a:gd name="connsiteX10" fmla="*/ 2789939 w 2835823"/>
              <a:gd name="connsiteY10" fmla="*/ 1806015 h 1898625"/>
              <a:gd name="connsiteX11" fmla="*/ 2755789 w 2835823"/>
              <a:gd name="connsiteY11" fmla="*/ 1816576 h 1898625"/>
              <a:gd name="connsiteX12" fmla="*/ 2663714 w 2835823"/>
              <a:gd name="connsiteY12" fmla="*/ 1813401 h 1898625"/>
              <a:gd name="connsiteX13" fmla="*/ 2371614 w 2835823"/>
              <a:gd name="connsiteY13" fmla="*/ 1819750 h 1898625"/>
              <a:gd name="connsiteX14" fmla="*/ 2076339 w 2835823"/>
              <a:gd name="connsiteY14" fmla="*/ 1816576 h 1898625"/>
              <a:gd name="connsiteX0" fmla="*/ 0 w 2835823"/>
              <a:gd name="connsiteY0" fmla="*/ 1640141 h 1898625"/>
              <a:gd name="connsiteX1" fmla="*/ 238013 w 2835823"/>
              <a:gd name="connsiteY1" fmla="*/ 1524474 h 1898625"/>
              <a:gd name="connsiteX2" fmla="*/ 235884 w 2835823"/>
              <a:gd name="connsiteY2" fmla="*/ 1523296 h 1898625"/>
              <a:gd name="connsiteX3" fmla="*/ 883692 w 2835823"/>
              <a:gd name="connsiteY3" fmla="*/ 1214539 h 1898625"/>
              <a:gd name="connsiteX4" fmla="*/ 1639210 w 2835823"/>
              <a:gd name="connsiteY4" fmla="*/ 816792 h 1898625"/>
              <a:gd name="connsiteX5" fmla="*/ 2265496 w 2835823"/>
              <a:gd name="connsiteY5" fmla="*/ 416485 h 1898625"/>
              <a:gd name="connsiteX6" fmla="*/ 2789421 w 2835823"/>
              <a:gd name="connsiteY6" fmla="*/ 216 h 1898625"/>
              <a:gd name="connsiteX7" fmla="*/ 2816115 w 2835823"/>
              <a:gd name="connsiteY7" fmla="*/ 362425 h 1898625"/>
              <a:gd name="connsiteX8" fmla="*/ 2816114 w 2835823"/>
              <a:gd name="connsiteY8" fmla="*/ 479900 h 1898625"/>
              <a:gd name="connsiteX9" fmla="*/ 2819290 w 2835823"/>
              <a:gd name="connsiteY9" fmla="*/ 600551 h 1898625"/>
              <a:gd name="connsiteX10" fmla="*/ 2789939 w 2835823"/>
              <a:gd name="connsiteY10" fmla="*/ 1806015 h 1898625"/>
              <a:gd name="connsiteX11" fmla="*/ 2755789 w 2835823"/>
              <a:gd name="connsiteY11" fmla="*/ 1816576 h 1898625"/>
              <a:gd name="connsiteX12" fmla="*/ 2663714 w 2835823"/>
              <a:gd name="connsiteY12" fmla="*/ 1813401 h 1898625"/>
              <a:gd name="connsiteX13" fmla="*/ 2371614 w 2835823"/>
              <a:gd name="connsiteY13" fmla="*/ 1819750 h 1898625"/>
              <a:gd name="connsiteX0" fmla="*/ 0 w 2835823"/>
              <a:gd name="connsiteY0" fmla="*/ 1640141 h 1898625"/>
              <a:gd name="connsiteX1" fmla="*/ 238013 w 2835823"/>
              <a:gd name="connsiteY1" fmla="*/ 1524474 h 1898625"/>
              <a:gd name="connsiteX2" fmla="*/ 235884 w 2835823"/>
              <a:gd name="connsiteY2" fmla="*/ 1523296 h 1898625"/>
              <a:gd name="connsiteX3" fmla="*/ 883692 w 2835823"/>
              <a:gd name="connsiteY3" fmla="*/ 1214539 h 1898625"/>
              <a:gd name="connsiteX4" fmla="*/ 1639210 w 2835823"/>
              <a:gd name="connsiteY4" fmla="*/ 816792 h 1898625"/>
              <a:gd name="connsiteX5" fmla="*/ 2265496 w 2835823"/>
              <a:gd name="connsiteY5" fmla="*/ 416485 h 1898625"/>
              <a:gd name="connsiteX6" fmla="*/ 2789421 w 2835823"/>
              <a:gd name="connsiteY6" fmla="*/ 216 h 1898625"/>
              <a:gd name="connsiteX7" fmla="*/ 2816115 w 2835823"/>
              <a:gd name="connsiteY7" fmla="*/ 362425 h 1898625"/>
              <a:gd name="connsiteX8" fmla="*/ 2816114 w 2835823"/>
              <a:gd name="connsiteY8" fmla="*/ 479900 h 1898625"/>
              <a:gd name="connsiteX9" fmla="*/ 2819290 w 2835823"/>
              <a:gd name="connsiteY9" fmla="*/ 600551 h 1898625"/>
              <a:gd name="connsiteX10" fmla="*/ 2789939 w 2835823"/>
              <a:gd name="connsiteY10" fmla="*/ 1806015 h 1898625"/>
              <a:gd name="connsiteX11" fmla="*/ 2755789 w 2835823"/>
              <a:gd name="connsiteY11" fmla="*/ 1816576 h 1898625"/>
              <a:gd name="connsiteX12" fmla="*/ 2663714 w 2835823"/>
              <a:gd name="connsiteY12" fmla="*/ 1813401 h 1898625"/>
              <a:gd name="connsiteX0" fmla="*/ 0 w 2835823"/>
              <a:gd name="connsiteY0" fmla="*/ 1640141 h 1898625"/>
              <a:gd name="connsiteX1" fmla="*/ 238013 w 2835823"/>
              <a:gd name="connsiteY1" fmla="*/ 1524474 h 1898625"/>
              <a:gd name="connsiteX2" fmla="*/ 235884 w 2835823"/>
              <a:gd name="connsiteY2" fmla="*/ 1523296 h 1898625"/>
              <a:gd name="connsiteX3" fmla="*/ 883692 w 2835823"/>
              <a:gd name="connsiteY3" fmla="*/ 1214539 h 1898625"/>
              <a:gd name="connsiteX4" fmla="*/ 1639210 w 2835823"/>
              <a:gd name="connsiteY4" fmla="*/ 816792 h 1898625"/>
              <a:gd name="connsiteX5" fmla="*/ 2265496 w 2835823"/>
              <a:gd name="connsiteY5" fmla="*/ 416485 h 1898625"/>
              <a:gd name="connsiteX6" fmla="*/ 2789421 w 2835823"/>
              <a:gd name="connsiteY6" fmla="*/ 216 h 1898625"/>
              <a:gd name="connsiteX7" fmla="*/ 2816115 w 2835823"/>
              <a:gd name="connsiteY7" fmla="*/ 362425 h 1898625"/>
              <a:gd name="connsiteX8" fmla="*/ 2816114 w 2835823"/>
              <a:gd name="connsiteY8" fmla="*/ 479900 h 1898625"/>
              <a:gd name="connsiteX9" fmla="*/ 2819290 w 2835823"/>
              <a:gd name="connsiteY9" fmla="*/ 600551 h 1898625"/>
              <a:gd name="connsiteX10" fmla="*/ 2789939 w 2835823"/>
              <a:gd name="connsiteY10" fmla="*/ 1806015 h 1898625"/>
              <a:gd name="connsiteX11" fmla="*/ 2755789 w 2835823"/>
              <a:gd name="connsiteY11" fmla="*/ 1816576 h 1898625"/>
              <a:gd name="connsiteX0" fmla="*/ 0 w 2835823"/>
              <a:gd name="connsiteY0" fmla="*/ 1640141 h 1806015"/>
              <a:gd name="connsiteX1" fmla="*/ 238013 w 2835823"/>
              <a:gd name="connsiteY1" fmla="*/ 1524474 h 1806015"/>
              <a:gd name="connsiteX2" fmla="*/ 235884 w 2835823"/>
              <a:gd name="connsiteY2" fmla="*/ 1523296 h 1806015"/>
              <a:gd name="connsiteX3" fmla="*/ 883692 w 2835823"/>
              <a:gd name="connsiteY3" fmla="*/ 1214539 h 1806015"/>
              <a:gd name="connsiteX4" fmla="*/ 1639210 w 2835823"/>
              <a:gd name="connsiteY4" fmla="*/ 816792 h 1806015"/>
              <a:gd name="connsiteX5" fmla="*/ 2265496 w 2835823"/>
              <a:gd name="connsiteY5" fmla="*/ 416485 h 1806015"/>
              <a:gd name="connsiteX6" fmla="*/ 2789421 w 2835823"/>
              <a:gd name="connsiteY6" fmla="*/ 216 h 1806015"/>
              <a:gd name="connsiteX7" fmla="*/ 2816115 w 2835823"/>
              <a:gd name="connsiteY7" fmla="*/ 362425 h 1806015"/>
              <a:gd name="connsiteX8" fmla="*/ 2816114 w 2835823"/>
              <a:gd name="connsiteY8" fmla="*/ 479900 h 1806015"/>
              <a:gd name="connsiteX9" fmla="*/ 2819290 w 2835823"/>
              <a:gd name="connsiteY9" fmla="*/ 600551 h 1806015"/>
              <a:gd name="connsiteX10" fmla="*/ 2789939 w 2835823"/>
              <a:gd name="connsiteY10" fmla="*/ 1806015 h 1806015"/>
              <a:gd name="connsiteX0" fmla="*/ 0 w 2835823"/>
              <a:gd name="connsiteY0" fmla="*/ 1640141 h 1640141"/>
              <a:gd name="connsiteX1" fmla="*/ 238013 w 2835823"/>
              <a:gd name="connsiteY1" fmla="*/ 1524474 h 1640141"/>
              <a:gd name="connsiteX2" fmla="*/ 235884 w 2835823"/>
              <a:gd name="connsiteY2" fmla="*/ 1523296 h 1640141"/>
              <a:gd name="connsiteX3" fmla="*/ 883692 w 2835823"/>
              <a:gd name="connsiteY3" fmla="*/ 1214539 h 1640141"/>
              <a:gd name="connsiteX4" fmla="*/ 1639210 w 2835823"/>
              <a:gd name="connsiteY4" fmla="*/ 816792 h 1640141"/>
              <a:gd name="connsiteX5" fmla="*/ 2265496 w 2835823"/>
              <a:gd name="connsiteY5" fmla="*/ 416485 h 1640141"/>
              <a:gd name="connsiteX6" fmla="*/ 2789421 w 2835823"/>
              <a:gd name="connsiteY6" fmla="*/ 216 h 1640141"/>
              <a:gd name="connsiteX7" fmla="*/ 2816115 w 2835823"/>
              <a:gd name="connsiteY7" fmla="*/ 362425 h 1640141"/>
              <a:gd name="connsiteX8" fmla="*/ 2816114 w 2835823"/>
              <a:gd name="connsiteY8" fmla="*/ 479900 h 1640141"/>
              <a:gd name="connsiteX9" fmla="*/ 2819290 w 2835823"/>
              <a:gd name="connsiteY9" fmla="*/ 600551 h 1640141"/>
              <a:gd name="connsiteX0" fmla="*/ 0 w 2837028"/>
              <a:gd name="connsiteY0" fmla="*/ 1640205 h 1640205"/>
              <a:gd name="connsiteX1" fmla="*/ 238013 w 2837028"/>
              <a:gd name="connsiteY1" fmla="*/ 1524538 h 1640205"/>
              <a:gd name="connsiteX2" fmla="*/ 235884 w 2837028"/>
              <a:gd name="connsiteY2" fmla="*/ 1523360 h 1640205"/>
              <a:gd name="connsiteX3" fmla="*/ 883692 w 2837028"/>
              <a:gd name="connsiteY3" fmla="*/ 1214603 h 1640205"/>
              <a:gd name="connsiteX4" fmla="*/ 1639210 w 2837028"/>
              <a:gd name="connsiteY4" fmla="*/ 816856 h 1640205"/>
              <a:gd name="connsiteX5" fmla="*/ 2265496 w 2837028"/>
              <a:gd name="connsiteY5" fmla="*/ 416549 h 1640205"/>
              <a:gd name="connsiteX6" fmla="*/ 2789421 w 2837028"/>
              <a:gd name="connsiteY6" fmla="*/ 280 h 1640205"/>
              <a:gd name="connsiteX7" fmla="*/ 2816114 w 2837028"/>
              <a:gd name="connsiteY7" fmla="*/ 479964 h 1640205"/>
              <a:gd name="connsiteX8" fmla="*/ 2819290 w 2837028"/>
              <a:gd name="connsiteY8" fmla="*/ 600615 h 1640205"/>
              <a:gd name="connsiteX0" fmla="*/ 0 w 2838034"/>
              <a:gd name="connsiteY0" fmla="*/ 1642041 h 1642041"/>
              <a:gd name="connsiteX1" fmla="*/ 238013 w 2838034"/>
              <a:gd name="connsiteY1" fmla="*/ 1526374 h 1642041"/>
              <a:gd name="connsiteX2" fmla="*/ 235884 w 2838034"/>
              <a:gd name="connsiteY2" fmla="*/ 1525196 h 1642041"/>
              <a:gd name="connsiteX3" fmla="*/ 883692 w 2838034"/>
              <a:gd name="connsiteY3" fmla="*/ 1216439 h 1642041"/>
              <a:gd name="connsiteX4" fmla="*/ 1639210 w 2838034"/>
              <a:gd name="connsiteY4" fmla="*/ 818692 h 1642041"/>
              <a:gd name="connsiteX5" fmla="*/ 2265496 w 2838034"/>
              <a:gd name="connsiteY5" fmla="*/ 418385 h 1642041"/>
              <a:gd name="connsiteX6" fmla="*/ 2789421 w 2838034"/>
              <a:gd name="connsiteY6" fmla="*/ 2116 h 1642041"/>
              <a:gd name="connsiteX7" fmla="*/ 2819290 w 2838034"/>
              <a:gd name="connsiteY7" fmla="*/ 602451 h 1642041"/>
              <a:gd name="connsiteX0" fmla="*/ 0 w 2789421"/>
              <a:gd name="connsiteY0" fmla="*/ 1642041 h 1642041"/>
              <a:gd name="connsiteX1" fmla="*/ 238013 w 2789421"/>
              <a:gd name="connsiteY1" fmla="*/ 1526374 h 1642041"/>
              <a:gd name="connsiteX2" fmla="*/ 235884 w 2789421"/>
              <a:gd name="connsiteY2" fmla="*/ 1525196 h 1642041"/>
              <a:gd name="connsiteX3" fmla="*/ 883692 w 2789421"/>
              <a:gd name="connsiteY3" fmla="*/ 1216439 h 1642041"/>
              <a:gd name="connsiteX4" fmla="*/ 1639210 w 2789421"/>
              <a:gd name="connsiteY4" fmla="*/ 818692 h 1642041"/>
              <a:gd name="connsiteX5" fmla="*/ 2265496 w 2789421"/>
              <a:gd name="connsiteY5" fmla="*/ 418385 h 1642041"/>
              <a:gd name="connsiteX6" fmla="*/ 2789421 w 2789421"/>
              <a:gd name="connsiteY6" fmla="*/ 2116 h 1642041"/>
              <a:gd name="connsiteX0" fmla="*/ 0 w 2789421"/>
              <a:gd name="connsiteY0" fmla="*/ 1651517 h 1651517"/>
              <a:gd name="connsiteX1" fmla="*/ 238013 w 2789421"/>
              <a:gd name="connsiteY1" fmla="*/ 1535850 h 1651517"/>
              <a:gd name="connsiteX2" fmla="*/ 235884 w 2789421"/>
              <a:gd name="connsiteY2" fmla="*/ 1534672 h 1651517"/>
              <a:gd name="connsiteX3" fmla="*/ 883692 w 2789421"/>
              <a:gd name="connsiteY3" fmla="*/ 1225915 h 1651517"/>
              <a:gd name="connsiteX4" fmla="*/ 1639210 w 2789421"/>
              <a:gd name="connsiteY4" fmla="*/ 828168 h 1651517"/>
              <a:gd name="connsiteX5" fmla="*/ 2265496 w 2789421"/>
              <a:gd name="connsiteY5" fmla="*/ 427861 h 1651517"/>
              <a:gd name="connsiteX6" fmla="*/ 2789421 w 2789421"/>
              <a:gd name="connsiteY6" fmla="*/ 2067 h 1651517"/>
              <a:gd name="connsiteX0" fmla="*/ 0 w 2789421"/>
              <a:gd name="connsiteY0" fmla="*/ 1649450 h 1649450"/>
              <a:gd name="connsiteX1" fmla="*/ 238013 w 2789421"/>
              <a:gd name="connsiteY1" fmla="*/ 1533783 h 1649450"/>
              <a:gd name="connsiteX2" fmla="*/ 235884 w 2789421"/>
              <a:gd name="connsiteY2" fmla="*/ 1532605 h 1649450"/>
              <a:gd name="connsiteX3" fmla="*/ 883692 w 2789421"/>
              <a:gd name="connsiteY3" fmla="*/ 1223848 h 1649450"/>
              <a:gd name="connsiteX4" fmla="*/ 1639210 w 2789421"/>
              <a:gd name="connsiteY4" fmla="*/ 826101 h 1649450"/>
              <a:gd name="connsiteX5" fmla="*/ 2265496 w 2789421"/>
              <a:gd name="connsiteY5" fmla="*/ 425794 h 1649450"/>
              <a:gd name="connsiteX6" fmla="*/ 2789421 w 2789421"/>
              <a:gd name="connsiteY6" fmla="*/ 0 h 164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9421" h="1649450">
                <a:moveTo>
                  <a:pt x="0" y="1649450"/>
                </a:moveTo>
                <a:cubicBezTo>
                  <a:pt x="42862" y="1612938"/>
                  <a:pt x="237375" y="1535391"/>
                  <a:pt x="238013" y="1533783"/>
                </a:cubicBezTo>
                <a:lnTo>
                  <a:pt x="235884" y="1532605"/>
                </a:lnTo>
                <a:cubicBezTo>
                  <a:pt x="421535" y="1445011"/>
                  <a:pt x="649804" y="1341599"/>
                  <a:pt x="883692" y="1223848"/>
                </a:cubicBezTo>
                <a:cubicBezTo>
                  <a:pt x="1117580" y="1106097"/>
                  <a:pt x="1408909" y="959110"/>
                  <a:pt x="1639210" y="826101"/>
                </a:cubicBezTo>
                <a:cubicBezTo>
                  <a:pt x="1869511" y="693092"/>
                  <a:pt x="2073794" y="563477"/>
                  <a:pt x="2265496" y="425794"/>
                </a:cubicBezTo>
                <a:cubicBezTo>
                  <a:pt x="2457198" y="288111"/>
                  <a:pt x="2709822" y="51872"/>
                  <a:pt x="2789421" y="0"/>
                </a:cubicBezTo>
              </a:path>
            </a:pathLst>
          </a:custGeom>
          <a:solidFill>
            <a:srgbClr val="FFFFFF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899269" y="5607912"/>
            <a:ext cx="429756" cy="475290"/>
          </a:xfrm>
          <a:custGeom>
            <a:avLst/>
            <a:gdLst>
              <a:gd name="connsiteX0" fmla="*/ 0 w 7500395"/>
              <a:gd name="connsiteY0" fmla="*/ 2083655 h 2083655"/>
              <a:gd name="connsiteX1" fmla="*/ 277793 w 7500395"/>
              <a:gd name="connsiteY1" fmla="*/ 1766140 h 2083655"/>
              <a:gd name="connsiteX2" fmla="*/ 396847 w 7500395"/>
              <a:gd name="connsiteY2" fmla="*/ 1514774 h 2083655"/>
              <a:gd name="connsiteX3" fmla="*/ 648183 w 7500395"/>
              <a:gd name="connsiteY3" fmla="*/ 1422165 h 2083655"/>
              <a:gd name="connsiteX4" fmla="*/ 727552 w 7500395"/>
              <a:gd name="connsiteY4" fmla="*/ 1012041 h 2083655"/>
              <a:gd name="connsiteX5" fmla="*/ 992116 w 7500395"/>
              <a:gd name="connsiteY5" fmla="*/ 1885208 h 2083655"/>
              <a:gd name="connsiteX6" fmla="*/ 1190539 w 7500395"/>
              <a:gd name="connsiteY6" fmla="*/ 1713221 h 2083655"/>
              <a:gd name="connsiteX7" fmla="*/ 1283137 w 7500395"/>
              <a:gd name="connsiteY7" fmla="*/ 1329556 h 2083655"/>
              <a:gd name="connsiteX8" fmla="*/ 1574157 w 7500395"/>
              <a:gd name="connsiteY8" fmla="*/ 773905 h 2083655"/>
              <a:gd name="connsiteX9" fmla="*/ 1918091 w 7500395"/>
              <a:gd name="connsiteY9" fmla="*/ 152104 h 2083655"/>
              <a:gd name="connsiteX10" fmla="*/ 2394306 w 7500395"/>
              <a:gd name="connsiteY10" fmla="*/ 99185 h 2083655"/>
              <a:gd name="connsiteX11" fmla="*/ 2976347 w 7500395"/>
              <a:gd name="connsiteY11" fmla="*/ 1329556 h 2083655"/>
              <a:gd name="connsiteX12" fmla="*/ 3426107 w 7500395"/>
              <a:gd name="connsiteY12" fmla="*/ 1779370 h 2083655"/>
              <a:gd name="connsiteX13" fmla="*/ 3730355 w 7500395"/>
              <a:gd name="connsiteY13" fmla="*/ 1991047 h 2083655"/>
              <a:gd name="connsiteX14" fmla="*/ 4153658 w 7500395"/>
              <a:gd name="connsiteY14" fmla="*/ 1713221 h 2083655"/>
              <a:gd name="connsiteX15" fmla="*/ 4338853 w 7500395"/>
              <a:gd name="connsiteY15" fmla="*/ 1184029 h 2083655"/>
              <a:gd name="connsiteX16" fmla="*/ 4643102 w 7500395"/>
              <a:gd name="connsiteY16" fmla="*/ 985581 h 2083655"/>
              <a:gd name="connsiteX17" fmla="*/ 4775384 w 7500395"/>
              <a:gd name="connsiteY17" fmla="*/ 469619 h 2083655"/>
              <a:gd name="connsiteX18" fmla="*/ 4934123 w 7500395"/>
              <a:gd name="connsiteY18" fmla="*/ 46265 h 2083655"/>
              <a:gd name="connsiteX19" fmla="*/ 5145774 w 7500395"/>
              <a:gd name="connsiteY19" fmla="*/ 694526 h 2083655"/>
              <a:gd name="connsiteX20" fmla="*/ 5397110 w 7500395"/>
              <a:gd name="connsiteY20" fmla="*/ 205023 h 2083655"/>
              <a:gd name="connsiteX21" fmla="*/ 5450023 w 7500395"/>
              <a:gd name="connsiteY21" fmla="*/ 985581 h 2083655"/>
              <a:gd name="connsiteX22" fmla="*/ 5621989 w 7500395"/>
              <a:gd name="connsiteY22" fmla="*/ 1541233 h 2083655"/>
              <a:gd name="connsiteX23" fmla="*/ 5846869 w 7500395"/>
              <a:gd name="connsiteY23" fmla="*/ 1885208 h 2083655"/>
              <a:gd name="connsiteX24" fmla="*/ 6098205 w 7500395"/>
              <a:gd name="connsiteY24" fmla="*/ 1184029 h 2083655"/>
              <a:gd name="connsiteX25" fmla="*/ 6534736 w 7500395"/>
              <a:gd name="connsiteY25" fmla="*/ 1871978 h 2083655"/>
              <a:gd name="connsiteX26" fmla="*/ 7050636 w 7500395"/>
              <a:gd name="connsiteY26" fmla="*/ 429930 h 2083655"/>
              <a:gd name="connsiteX27" fmla="*/ 7500395 w 7500395"/>
              <a:gd name="connsiteY27" fmla="*/ 2083655 h 2083655"/>
              <a:gd name="connsiteX0" fmla="*/ 0 w 7500395"/>
              <a:gd name="connsiteY0" fmla="*/ 2094302 h 2094302"/>
              <a:gd name="connsiteX1" fmla="*/ 277793 w 7500395"/>
              <a:gd name="connsiteY1" fmla="*/ 1776787 h 2094302"/>
              <a:gd name="connsiteX2" fmla="*/ 396847 w 7500395"/>
              <a:gd name="connsiteY2" fmla="*/ 1525421 h 2094302"/>
              <a:gd name="connsiteX3" fmla="*/ 648183 w 7500395"/>
              <a:gd name="connsiteY3" fmla="*/ 1432812 h 2094302"/>
              <a:gd name="connsiteX4" fmla="*/ 727552 w 7500395"/>
              <a:gd name="connsiteY4" fmla="*/ 1022688 h 2094302"/>
              <a:gd name="connsiteX5" fmla="*/ 992116 w 7500395"/>
              <a:gd name="connsiteY5" fmla="*/ 1895855 h 2094302"/>
              <a:gd name="connsiteX6" fmla="*/ 1190539 w 7500395"/>
              <a:gd name="connsiteY6" fmla="*/ 1723868 h 2094302"/>
              <a:gd name="connsiteX7" fmla="*/ 1283137 w 7500395"/>
              <a:gd name="connsiteY7" fmla="*/ 1340203 h 2094302"/>
              <a:gd name="connsiteX8" fmla="*/ 1574157 w 7500395"/>
              <a:gd name="connsiteY8" fmla="*/ 784552 h 2094302"/>
              <a:gd name="connsiteX9" fmla="*/ 1918091 w 7500395"/>
              <a:gd name="connsiteY9" fmla="*/ 162751 h 2094302"/>
              <a:gd name="connsiteX10" fmla="*/ 2708263 w 7500395"/>
              <a:gd name="connsiteY10" fmla="*/ 95563 h 2094302"/>
              <a:gd name="connsiteX11" fmla="*/ 2976347 w 7500395"/>
              <a:gd name="connsiteY11" fmla="*/ 1340203 h 2094302"/>
              <a:gd name="connsiteX12" fmla="*/ 3426107 w 7500395"/>
              <a:gd name="connsiteY12" fmla="*/ 1790017 h 2094302"/>
              <a:gd name="connsiteX13" fmla="*/ 3730355 w 7500395"/>
              <a:gd name="connsiteY13" fmla="*/ 2001694 h 2094302"/>
              <a:gd name="connsiteX14" fmla="*/ 4153658 w 7500395"/>
              <a:gd name="connsiteY14" fmla="*/ 1723868 h 2094302"/>
              <a:gd name="connsiteX15" fmla="*/ 4338853 w 7500395"/>
              <a:gd name="connsiteY15" fmla="*/ 1194676 h 2094302"/>
              <a:gd name="connsiteX16" fmla="*/ 4643102 w 7500395"/>
              <a:gd name="connsiteY16" fmla="*/ 996228 h 2094302"/>
              <a:gd name="connsiteX17" fmla="*/ 4775384 w 7500395"/>
              <a:gd name="connsiteY17" fmla="*/ 480266 h 2094302"/>
              <a:gd name="connsiteX18" fmla="*/ 4934123 w 7500395"/>
              <a:gd name="connsiteY18" fmla="*/ 56912 h 2094302"/>
              <a:gd name="connsiteX19" fmla="*/ 5145774 w 7500395"/>
              <a:gd name="connsiteY19" fmla="*/ 705173 h 2094302"/>
              <a:gd name="connsiteX20" fmla="*/ 5397110 w 7500395"/>
              <a:gd name="connsiteY20" fmla="*/ 215670 h 2094302"/>
              <a:gd name="connsiteX21" fmla="*/ 5450023 w 7500395"/>
              <a:gd name="connsiteY21" fmla="*/ 996228 h 2094302"/>
              <a:gd name="connsiteX22" fmla="*/ 5621989 w 7500395"/>
              <a:gd name="connsiteY22" fmla="*/ 1551880 h 2094302"/>
              <a:gd name="connsiteX23" fmla="*/ 5846869 w 7500395"/>
              <a:gd name="connsiteY23" fmla="*/ 1895855 h 2094302"/>
              <a:gd name="connsiteX24" fmla="*/ 6098205 w 7500395"/>
              <a:gd name="connsiteY24" fmla="*/ 1194676 h 2094302"/>
              <a:gd name="connsiteX25" fmla="*/ 6534736 w 7500395"/>
              <a:gd name="connsiteY25" fmla="*/ 1882625 h 2094302"/>
              <a:gd name="connsiteX26" fmla="*/ 7050636 w 7500395"/>
              <a:gd name="connsiteY26" fmla="*/ 440577 h 2094302"/>
              <a:gd name="connsiteX27" fmla="*/ 7500395 w 7500395"/>
              <a:gd name="connsiteY27" fmla="*/ 2094302 h 2094302"/>
              <a:gd name="connsiteX0" fmla="*/ 0 w 7500395"/>
              <a:gd name="connsiteY0" fmla="*/ 2089032 h 2089032"/>
              <a:gd name="connsiteX1" fmla="*/ 277793 w 7500395"/>
              <a:gd name="connsiteY1" fmla="*/ 1771517 h 2089032"/>
              <a:gd name="connsiteX2" fmla="*/ 396847 w 7500395"/>
              <a:gd name="connsiteY2" fmla="*/ 1520151 h 2089032"/>
              <a:gd name="connsiteX3" fmla="*/ 648183 w 7500395"/>
              <a:gd name="connsiteY3" fmla="*/ 1427542 h 2089032"/>
              <a:gd name="connsiteX4" fmla="*/ 727552 w 7500395"/>
              <a:gd name="connsiteY4" fmla="*/ 1017418 h 2089032"/>
              <a:gd name="connsiteX5" fmla="*/ 992116 w 7500395"/>
              <a:gd name="connsiteY5" fmla="*/ 1890585 h 2089032"/>
              <a:gd name="connsiteX6" fmla="*/ 1190539 w 7500395"/>
              <a:gd name="connsiteY6" fmla="*/ 1718598 h 2089032"/>
              <a:gd name="connsiteX7" fmla="*/ 1283137 w 7500395"/>
              <a:gd name="connsiteY7" fmla="*/ 1334933 h 2089032"/>
              <a:gd name="connsiteX8" fmla="*/ 1574157 w 7500395"/>
              <a:gd name="connsiteY8" fmla="*/ 779282 h 2089032"/>
              <a:gd name="connsiteX9" fmla="*/ 1918091 w 7500395"/>
              <a:gd name="connsiteY9" fmla="*/ 157481 h 2089032"/>
              <a:gd name="connsiteX10" fmla="*/ 2708263 w 7500395"/>
              <a:gd name="connsiteY10" fmla="*/ 90293 h 2089032"/>
              <a:gd name="connsiteX11" fmla="*/ 3161867 w 7500395"/>
              <a:gd name="connsiteY11" fmla="*/ 1263588 h 2089032"/>
              <a:gd name="connsiteX12" fmla="*/ 3426107 w 7500395"/>
              <a:gd name="connsiteY12" fmla="*/ 1784747 h 2089032"/>
              <a:gd name="connsiteX13" fmla="*/ 3730355 w 7500395"/>
              <a:gd name="connsiteY13" fmla="*/ 1996424 h 2089032"/>
              <a:gd name="connsiteX14" fmla="*/ 4153658 w 7500395"/>
              <a:gd name="connsiteY14" fmla="*/ 1718598 h 2089032"/>
              <a:gd name="connsiteX15" fmla="*/ 4338853 w 7500395"/>
              <a:gd name="connsiteY15" fmla="*/ 1189406 h 2089032"/>
              <a:gd name="connsiteX16" fmla="*/ 4643102 w 7500395"/>
              <a:gd name="connsiteY16" fmla="*/ 990958 h 2089032"/>
              <a:gd name="connsiteX17" fmla="*/ 4775384 w 7500395"/>
              <a:gd name="connsiteY17" fmla="*/ 474996 h 2089032"/>
              <a:gd name="connsiteX18" fmla="*/ 4934123 w 7500395"/>
              <a:gd name="connsiteY18" fmla="*/ 51642 h 2089032"/>
              <a:gd name="connsiteX19" fmla="*/ 5145774 w 7500395"/>
              <a:gd name="connsiteY19" fmla="*/ 699903 h 2089032"/>
              <a:gd name="connsiteX20" fmla="*/ 5397110 w 7500395"/>
              <a:gd name="connsiteY20" fmla="*/ 210400 h 2089032"/>
              <a:gd name="connsiteX21" fmla="*/ 5450023 w 7500395"/>
              <a:gd name="connsiteY21" fmla="*/ 990958 h 2089032"/>
              <a:gd name="connsiteX22" fmla="*/ 5621989 w 7500395"/>
              <a:gd name="connsiteY22" fmla="*/ 1546610 h 2089032"/>
              <a:gd name="connsiteX23" fmla="*/ 5846869 w 7500395"/>
              <a:gd name="connsiteY23" fmla="*/ 1890585 h 2089032"/>
              <a:gd name="connsiteX24" fmla="*/ 6098205 w 7500395"/>
              <a:gd name="connsiteY24" fmla="*/ 1189406 h 2089032"/>
              <a:gd name="connsiteX25" fmla="*/ 6534736 w 7500395"/>
              <a:gd name="connsiteY25" fmla="*/ 1877355 h 2089032"/>
              <a:gd name="connsiteX26" fmla="*/ 7050636 w 7500395"/>
              <a:gd name="connsiteY26" fmla="*/ 435307 h 2089032"/>
              <a:gd name="connsiteX27" fmla="*/ 7500395 w 7500395"/>
              <a:gd name="connsiteY27" fmla="*/ 2089032 h 2089032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574157 w 7500395"/>
              <a:gd name="connsiteY8" fmla="*/ 730810 h 2040560"/>
              <a:gd name="connsiteX9" fmla="*/ 2246319 w 7500395"/>
              <a:gd name="connsiteY9" fmla="*/ 465732 h 2040560"/>
              <a:gd name="connsiteX10" fmla="*/ 2708263 w 7500395"/>
              <a:gd name="connsiteY10" fmla="*/ 41821 h 2040560"/>
              <a:gd name="connsiteX11" fmla="*/ 3161867 w 7500395"/>
              <a:gd name="connsiteY11" fmla="*/ 1215116 h 2040560"/>
              <a:gd name="connsiteX12" fmla="*/ 3426107 w 7500395"/>
              <a:gd name="connsiteY12" fmla="*/ 1736275 h 2040560"/>
              <a:gd name="connsiteX13" fmla="*/ 3730355 w 7500395"/>
              <a:gd name="connsiteY13" fmla="*/ 1947952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631240 w 7500395"/>
              <a:gd name="connsiteY8" fmla="*/ 816424 h 2040560"/>
              <a:gd name="connsiteX9" fmla="*/ 2246319 w 7500395"/>
              <a:gd name="connsiteY9" fmla="*/ 465732 h 2040560"/>
              <a:gd name="connsiteX10" fmla="*/ 2708263 w 7500395"/>
              <a:gd name="connsiteY10" fmla="*/ 41821 h 2040560"/>
              <a:gd name="connsiteX11" fmla="*/ 3161867 w 7500395"/>
              <a:gd name="connsiteY11" fmla="*/ 1215116 h 2040560"/>
              <a:gd name="connsiteX12" fmla="*/ 3426107 w 7500395"/>
              <a:gd name="connsiteY12" fmla="*/ 1736275 h 2040560"/>
              <a:gd name="connsiteX13" fmla="*/ 3730355 w 7500395"/>
              <a:gd name="connsiteY13" fmla="*/ 1947952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90644 h 2090644"/>
              <a:gd name="connsiteX1" fmla="*/ 277793 w 7500395"/>
              <a:gd name="connsiteY1" fmla="*/ 1773129 h 2090644"/>
              <a:gd name="connsiteX2" fmla="*/ 396847 w 7500395"/>
              <a:gd name="connsiteY2" fmla="*/ 1521763 h 2090644"/>
              <a:gd name="connsiteX3" fmla="*/ 648183 w 7500395"/>
              <a:gd name="connsiteY3" fmla="*/ 1429154 h 2090644"/>
              <a:gd name="connsiteX4" fmla="*/ 727552 w 7500395"/>
              <a:gd name="connsiteY4" fmla="*/ 1019030 h 2090644"/>
              <a:gd name="connsiteX5" fmla="*/ 992116 w 7500395"/>
              <a:gd name="connsiteY5" fmla="*/ 1892197 h 2090644"/>
              <a:gd name="connsiteX6" fmla="*/ 1190539 w 7500395"/>
              <a:gd name="connsiteY6" fmla="*/ 1720210 h 2090644"/>
              <a:gd name="connsiteX7" fmla="*/ 1283137 w 7500395"/>
              <a:gd name="connsiteY7" fmla="*/ 1336545 h 2090644"/>
              <a:gd name="connsiteX8" fmla="*/ 1631240 w 7500395"/>
              <a:gd name="connsiteY8" fmla="*/ 866508 h 2090644"/>
              <a:gd name="connsiteX9" fmla="*/ 2246319 w 7500395"/>
              <a:gd name="connsiteY9" fmla="*/ 515816 h 2090644"/>
              <a:gd name="connsiteX10" fmla="*/ 3193469 w 7500395"/>
              <a:gd name="connsiteY10" fmla="*/ 20560 h 2090644"/>
              <a:gd name="connsiteX11" fmla="*/ 3161867 w 7500395"/>
              <a:gd name="connsiteY11" fmla="*/ 1265200 h 2090644"/>
              <a:gd name="connsiteX12" fmla="*/ 3426107 w 7500395"/>
              <a:gd name="connsiteY12" fmla="*/ 1786359 h 2090644"/>
              <a:gd name="connsiteX13" fmla="*/ 3730355 w 7500395"/>
              <a:gd name="connsiteY13" fmla="*/ 1998036 h 2090644"/>
              <a:gd name="connsiteX14" fmla="*/ 4153658 w 7500395"/>
              <a:gd name="connsiteY14" fmla="*/ 1720210 h 2090644"/>
              <a:gd name="connsiteX15" fmla="*/ 4338853 w 7500395"/>
              <a:gd name="connsiteY15" fmla="*/ 1191018 h 2090644"/>
              <a:gd name="connsiteX16" fmla="*/ 4643102 w 7500395"/>
              <a:gd name="connsiteY16" fmla="*/ 992570 h 2090644"/>
              <a:gd name="connsiteX17" fmla="*/ 4775384 w 7500395"/>
              <a:gd name="connsiteY17" fmla="*/ 476608 h 2090644"/>
              <a:gd name="connsiteX18" fmla="*/ 4934123 w 7500395"/>
              <a:gd name="connsiteY18" fmla="*/ 53254 h 2090644"/>
              <a:gd name="connsiteX19" fmla="*/ 5145774 w 7500395"/>
              <a:gd name="connsiteY19" fmla="*/ 701515 h 2090644"/>
              <a:gd name="connsiteX20" fmla="*/ 5397110 w 7500395"/>
              <a:gd name="connsiteY20" fmla="*/ 212012 h 2090644"/>
              <a:gd name="connsiteX21" fmla="*/ 5450023 w 7500395"/>
              <a:gd name="connsiteY21" fmla="*/ 992570 h 2090644"/>
              <a:gd name="connsiteX22" fmla="*/ 5621989 w 7500395"/>
              <a:gd name="connsiteY22" fmla="*/ 1548222 h 2090644"/>
              <a:gd name="connsiteX23" fmla="*/ 5846869 w 7500395"/>
              <a:gd name="connsiteY23" fmla="*/ 1892197 h 2090644"/>
              <a:gd name="connsiteX24" fmla="*/ 6098205 w 7500395"/>
              <a:gd name="connsiteY24" fmla="*/ 1191018 h 2090644"/>
              <a:gd name="connsiteX25" fmla="*/ 6534736 w 7500395"/>
              <a:gd name="connsiteY25" fmla="*/ 1878967 h 2090644"/>
              <a:gd name="connsiteX26" fmla="*/ 7050636 w 7500395"/>
              <a:gd name="connsiteY26" fmla="*/ 436919 h 2090644"/>
              <a:gd name="connsiteX27" fmla="*/ 7500395 w 7500395"/>
              <a:gd name="connsiteY27" fmla="*/ 2090644 h 2090644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426107 w 7500395"/>
              <a:gd name="connsiteY12" fmla="*/ 1782653 h 2086938"/>
              <a:gd name="connsiteX13" fmla="*/ 3730355 w 7500395"/>
              <a:gd name="connsiteY13" fmla="*/ 1994330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568814 w 7500395"/>
              <a:gd name="connsiteY12" fmla="*/ 1711309 h 2086938"/>
              <a:gd name="connsiteX13" fmla="*/ 3730355 w 7500395"/>
              <a:gd name="connsiteY13" fmla="*/ 1994330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86938 h 2086938"/>
              <a:gd name="connsiteX1" fmla="*/ 277793 w 7500395"/>
              <a:gd name="connsiteY1" fmla="*/ 1769423 h 2086938"/>
              <a:gd name="connsiteX2" fmla="*/ 396847 w 7500395"/>
              <a:gd name="connsiteY2" fmla="*/ 1518057 h 2086938"/>
              <a:gd name="connsiteX3" fmla="*/ 648183 w 7500395"/>
              <a:gd name="connsiteY3" fmla="*/ 1425448 h 2086938"/>
              <a:gd name="connsiteX4" fmla="*/ 727552 w 7500395"/>
              <a:gd name="connsiteY4" fmla="*/ 1015324 h 2086938"/>
              <a:gd name="connsiteX5" fmla="*/ 992116 w 7500395"/>
              <a:gd name="connsiteY5" fmla="*/ 1888491 h 2086938"/>
              <a:gd name="connsiteX6" fmla="*/ 1190539 w 7500395"/>
              <a:gd name="connsiteY6" fmla="*/ 1716504 h 2086938"/>
              <a:gd name="connsiteX7" fmla="*/ 1283137 w 7500395"/>
              <a:gd name="connsiteY7" fmla="*/ 1332839 h 2086938"/>
              <a:gd name="connsiteX8" fmla="*/ 1631240 w 7500395"/>
              <a:gd name="connsiteY8" fmla="*/ 862802 h 2086938"/>
              <a:gd name="connsiteX9" fmla="*/ 2246319 w 7500395"/>
              <a:gd name="connsiteY9" fmla="*/ 512110 h 2086938"/>
              <a:gd name="connsiteX10" fmla="*/ 3193469 w 7500395"/>
              <a:gd name="connsiteY10" fmla="*/ 16854 h 2086938"/>
              <a:gd name="connsiteX11" fmla="*/ 3404470 w 7500395"/>
              <a:gd name="connsiteY11" fmla="*/ 1175881 h 2086938"/>
              <a:gd name="connsiteX12" fmla="*/ 3568814 w 7500395"/>
              <a:gd name="connsiteY12" fmla="*/ 1711309 h 2086938"/>
              <a:gd name="connsiteX13" fmla="*/ 3801709 w 7500395"/>
              <a:gd name="connsiteY13" fmla="*/ 1951523 h 2086938"/>
              <a:gd name="connsiteX14" fmla="*/ 4153658 w 7500395"/>
              <a:gd name="connsiteY14" fmla="*/ 1716504 h 2086938"/>
              <a:gd name="connsiteX15" fmla="*/ 4338853 w 7500395"/>
              <a:gd name="connsiteY15" fmla="*/ 1187312 h 2086938"/>
              <a:gd name="connsiteX16" fmla="*/ 4643102 w 7500395"/>
              <a:gd name="connsiteY16" fmla="*/ 988864 h 2086938"/>
              <a:gd name="connsiteX17" fmla="*/ 4775384 w 7500395"/>
              <a:gd name="connsiteY17" fmla="*/ 472902 h 2086938"/>
              <a:gd name="connsiteX18" fmla="*/ 4934123 w 7500395"/>
              <a:gd name="connsiteY18" fmla="*/ 49548 h 2086938"/>
              <a:gd name="connsiteX19" fmla="*/ 5145774 w 7500395"/>
              <a:gd name="connsiteY19" fmla="*/ 697809 h 2086938"/>
              <a:gd name="connsiteX20" fmla="*/ 5397110 w 7500395"/>
              <a:gd name="connsiteY20" fmla="*/ 208306 h 2086938"/>
              <a:gd name="connsiteX21" fmla="*/ 5450023 w 7500395"/>
              <a:gd name="connsiteY21" fmla="*/ 988864 h 2086938"/>
              <a:gd name="connsiteX22" fmla="*/ 5621989 w 7500395"/>
              <a:gd name="connsiteY22" fmla="*/ 1544516 h 2086938"/>
              <a:gd name="connsiteX23" fmla="*/ 5846869 w 7500395"/>
              <a:gd name="connsiteY23" fmla="*/ 1888491 h 2086938"/>
              <a:gd name="connsiteX24" fmla="*/ 6098205 w 7500395"/>
              <a:gd name="connsiteY24" fmla="*/ 1187312 h 2086938"/>
              <a:gd name="connsiteX25" fmla="*/ 6534736 w 7500395"/>
              <a:gd name="connsiteY25" fmla="*/ 1875261 h 2086938"/>
              <a:gd name="connsiteX26" fmla="*/ 7050636 w 7500395"/>
              <a:gd name="connsiteY26" fmla="*/ 433213 h 2086938"/>
              <a:gd name="connsiteX27" fmla="*/ 7500395 w 7500395"/>
              <a:gd name="connsiteY27" fmla="*/ 2086938 h 2086938"/>
              <a:gd name="connsiteX0" fmla="*/ 0 w 7500395"/>
              <a:gd name="connsiteY0" fmla="*/ 2073044 h 2073044"/>
              <a:gd name="connsiteX1" fmla="*/ 277793 w 7500395"/>
              <a:gd name="connsiteY1" fmla="*/ 1755529 h 2073044"/>
              <a:gd name="connsiteX2" fmla="*/ 396847 w 7500395"/>
              <a:gd name="connsiteY2" fmla="*/ 1504163 h 2073044"/>
              <a:gd name="connsiteX3" fmla="*/ 648183 w 7500395"/>
              <a:gd name="connsiteY3" fmla="*/ 1411554 h 2073044"/>
              <a:gd name="connsiteX4" fmla="*/ 727552 w 7500395"/>
              <a:gd name="connsiteY4" fmla="*/ 1001430 h 2073044"/>
              <a:gd name="connsiteX5" fmla="*/ 992116 w 7500395"/>
              <a:gd name="connsiteY5" fmla="*/ 1874597 h 2073044"/>
              <a:gd name="connsiteX6" fmla="*/ 1190539 w 7500395"/>
              <a:gd name="connsiteY6" fmla="*/ 1702610 h 2073044"/>
              <a:gd name="connsiteX7" fmla="*/ 1283137 w 7500395"/>
              <a:gd name="connsiteY7" fmla="*/ 1318945 h 2073044"/>
              <a:gd name="connsiteX8" fmla="*/ 1631240 w 7500395"/>
              <a:gd name="connsiteY8" fmla="*/ 848908 h 2073044"/>
              <a:gd name="connsiteX9" fmla="*/ 2246319 w 7500395"/>
              <a:gd name="connsiteY9" fmla="*/ 498216 h 2073044"/>
              <a:gd name="connsiteX10" fmla="*/ 3150656 w 7500395"/>
              <a:gd name="connsiteY10" fmla="*/ 17229 h 2073044"/>
              <a:gd name="connsiteX11" fmla="*/ 3404470 w 7500395"/>
              <a:gd name="connsiteY11" fmla="*/ 1161987 h 2073044"/>
              <a:gd name="connsiteX12" fmla="*/ 3568814 w 7500395"/>
              <a:gd name="connsiteY12" fmla="*/ 1697415 h 2073044"/>
              <a:gd name="connsiteX13" fmla="*/ 3801709 w 7500395"/>
              <a:gd name="connsiteY13" fmla="*/ 1937629 h 2073044"/>
              <a:gd name="connsiteX14" fmla="*/ 4153658 w 7500395"/>
              <a:gd name="connsiteY14" fmla="*/ 1702610 h 2073044"/>
              <a:gd name="connsiteX15" fmla="*/ 4338853 w 7500395"/>
              <a:gd name="connsiteY15" fmla="*/ 1173418 h 2073044"/>
              <a:gd name="connsiteX16" fmla="*/ 4643102 w 7500395"/>
              <a:gd name="connsiteY16" fmla="*/ 974970 h 2073044"/>
              <a:gd name="connsiteX17" fmla="*/ 4775384 w 7500395"/>
              <a:gd name="connsiteY17" fmla="*/ 459008 h 2073044"/>
              <a:gd name="connsiteX18" fmla="*/ 4934123 w 7500395"/>
              <a:gd name="connsiteY18" fmla="*/ 35654 h 2073044"/>
              <a:gd name="connsiteX19" fmla="*/ 5145774 w 7500395"/>
              <a:gd name="connsiteY19" fmla="*/ 683915 h 2073044"/>
              <a:gd name="connsiteX20" fmla="*/ 5397110 w 7500395"/>
              <a:gd name="connsiteY20" fmla="*/ 194412 h 2073044"/>
              <a:gd name="connsiteX21" fmla="*/ 5450023 w 7500395"/>
              <a:gd name="connsiteY21" fmla="*/ 974970 h 2073044"/>
              <a:gd name="connsiteX22" fmla="*/ 5621989 w 7500395"/>
              <a:gd name="connsiteY22" fmla="*/ 1530622 h 2073044"/>
              <a:gd name="connsiteX23" fmla="*/ 5846869 w 7500395"/>
              <a:gd name="connsiteY23" fmla="*/ 1874597 h 2073044"/>
              <a:gd name="connsiteX24" fmla="*/ 6098205 w 7500395"/>
              <a:gd name="connsiteY24" fmla="*/ 1173418 h 2073044"/>
              <a:gd name="connsiteX25" fmla="*/ 6534736 w 7500395"/>
              <a:gd name="connsiteY25" fmla="*/ 1861367 h 2073044"/>
              <a:gd name="connsiteX26" fmla="*/ 7050636 w 7500395"/>
              <a:gd name="connsiteY26" fmla="*/ 419319 h 2073044"/>
              <a:gd name="connsiteX27" fmla="*/ 7500395 w 7500395"/>
              <a:gd name="connsiteY27" fmla="*/ 2073044 h 2073044"/>
              <a:gd name="connsiteX0" fmla="*/ 0 w 7500395"/>
              <a:gd name="connsiteY0" fmla="*/ 2074716 h 2074716"/>
              <a:gd name="connsiteX1" fmla="*/ 277793 w 7500395"/>
              <a:gd name="connsiteY1" fmla="*/ 1757201 h 2074716"/>
              <a:gd name="connsiteX2" fmla="*/ 396847 w 7500395"/>
              <a:gd name="connsiteY2" fmla="*/ 1505835 h 2074716"/>
              <a:gd name="connsiteX3" fmla="*/ 648183 w 7500395"/>
              <a:gd name="connsiteY3" fmla="*/ 1413226 h 2074716"/>
              <a:gd name="connsiteX4" fmla="*/ 727552 w 7500395"/>
              <a:gd name="connsiteY4" fmla="*/ 1003102 h 2074716"/>
              <a:gd name="connsiteX5" fmla="*/ 992116 w 7500395"/>
              <a:gd name="connsiteY5" fmla="*/ 1876269 h 2074716"/>
              <a:gd name="connsiteX6" fmla="*/ 1190539 w 7500395"/>
              <a:gd name="connsiteY6" fmla="*/ 1704282 h 2074716"/>
              <a:gd name="connsiteX7" fmla="*/ 1283137 w 7500395"/>
              <a:gd name="connsiteY7" fmla="*/ 1320617 h 2074716"/>
              <a:gd name="connsiteX8" fmla="*/ 1731135 w 7500395"/>
              <a:gd name="connsiteY8" fmla="*/ 1150227 h 2074716"/>
              <a:gd name="connsiteX9" fmla="*/ 2246319 w 7500395"/>
              <a:gd name="connsiteY9" fmla="*/ 499888 h 2074716"/>
              <a:gd name="connsiteX10" fmla="*/ 3150656 w 7500395"/>
              <a:gd name="connsiteY10" fmla="*/ 18901 h 2074716"/>
              <a:gd name="connsiteX11" fmla="*/ 3404470 w 7500395"/>
              <a:gd name="connsiteY11" fmla="*/ 1163659 h 2074716"/>
              <a:gd name="connsiteX12" fmla="*/ 3568814 w 7500395"/>
              <a:gd name="connsiteY12" fmla="*/ 1699087 h 2074716"/>
              <a:gd name="connsiteX13" fmla="*/ 3801709 w 7500395"/>
              <a:gd name="connsiteY13" fmla="*/ 1939301 h 2074716"/>
              <a:gd name="connsiteX14" fmla="*/ 4153658 w 7500395"/>
              <a:gd name="connsiteY14" fmla="*/ 1704282 h 2074716"/>
              <a:gd name="connsiteX15" fmla="*/ 4338853 w 7500395"/>
              <a:gd name="connsiteY15" fmla="*/ 1175090 h 2074716"/>
              <a:gd name="connsiteX16" fmla="*/ 4643102 w 7500395"/>
              <a:gd name="connsiteY16" fmla="*/ 976642 h 2074716"/>
              <a:gd name="connsiteX17" fmla="*/ 4775384 w 7500395"/>
              <a:gd name="connsiteY17" fmla="*/ 460680 h 2074716"/>
              <a:gd name="connsiteX18" fmla="*/ 4934123 w 7500395"/>
              <a:gd name="connsiteY18" fmla="*/ 37326 h 2074716"/>
              <a:gd name="connsiteX19" fmla="*/ 5145774 w 7500395"/>
              <a:gd name="connsiteY19" fmla="*/ 685587 h 2074716"/>
              <a:gd name="connsiteX20" fmla="*/ 5397110 w 7500395"/>
              <a:gd name="connsiteY20" fmla="*/ 196084 h 2074716"/>
              <a:gd name="connsiteX21" fmla="*/ 5450023 w 7500395"/>
              <a:gd name="connsiteY21" fmla="*/ 976642 h 2074716"/>
              <a:gd name="connsiteX22" fmla="*/ 5621989 w 7500395"/>
              <a:gd name="connsiteY22" fmla="*/ 1532294 h 2074716"/>
              <a:gd name="connsiteX23" fmla="*/ 5846869 w 7500395"/>
              <a:gd name="connsiteY23" fmla="*/ 1876269 h 2074716"/>
              <a:gd name="connsiteX24" fmla="*/ 6098205 w 7500395"/>
              <a:gd name="connsiteY24" fmla="*/ 1175090 h 2074716"/>
              <a:gd name="connsiteX25" fmla="*/ 6534736 w 7500395"/>
              <a:gd name="connsiteY25" fmla="*/ 1863039 h 2074716"/>
              <a:gd name="connsiteX26" fmla="*/ 7050636 w 7500395"/>
              <a:gd name="connsiteY26" fmla="*/ 420991 h 2074716"/>
              <a:gd name="connsiteX27" fmla="*/ 7500395 w 7500395"/>
              <a:gd name="connsiteY27" fmla="*/ 2074716 h 2074716"/>
              <a:gd name="connsiteX0" fmla="*/ 0 w 7500395"/>
              <a:gd name="connsiteY0" fmla="*/ 2144018 h 2144018"/>
              <a:gd name="connsiteX1" fmla="*/ 277793 w 7500395"/>
              <a:gd name="connsiteY1" fmla="*/ 1826503 h 2144018"/>
              <a:gd name="connsiteX2" fmla="*/ 396847 w 7500395"/>
              <a:gd name="connsiteY2" fmla="*/ 1575137 h 2144018"/>
              <a:gd name="connsiteX3" fmla="*/ 648183 w 7500395"/>
              <a:gd name="connsiteY3" fmla="*/ 1482528 h 2144018"/>
              <a:gd name="connsiteX4" fmla="*/ 727552 w 7500395"/>
              <a:gd name="connsiteY4" fmla="*/ 1072404 h 2144018"/>
              <a:gd name="connsiteX5" fmla="*/ 992116 w 7500395"/>
              <a:gd name="connsiteY5" fmla="*/ 1945571 h 2144018"/>
              <a:gd name="connsiteX6" fmla="*/ 1190539 w 7500395"/>
              <a:gd name="connsiteY6" fmla="*/ 1773584 h 2144018"/>
              <a:gd name="connsiteX7" fmla="*/ 1283137 w 7500395"/>
              <a:gd name="connsiteY7" fmla="*/ 1389919 h 2144018"/>
              <a:gd name="connsiteX8" fmla="*/ 1731135 w 7500395"/>
              <a:gd name="connsiteY8" fmla="*/ 1219529 h 2144018"/>
              <a:gd name="connsiteX9" fmla="*/ 2246319 w 7500395"/>
              <a:gd name="connsiteY9" fmla="*/ 569190 h 2144018"/>
              <a:gd name="connsiteX10" fmla="*/ 3421800 w 7500395"/>
              <a:gd name="connsiteY10" fmla="*/ 16858 h 2144018"/>
              <a:gd name="connsiteX11" fmla="*/ 3404470 w 7500395"/>
              <a:gd name="connsiteY11" fmla="*/ 1232961 h 2144018"/>
              <a:gd name="connsiteX12" fmla="*/ 3568814 w 7500395"/>
              <a:gd name="connsiteY12" fmla="*/ 1768389 h 2144018"/>
              <a:gd name="connsiteX13" fmla="*/ 3801709 w 7500395"/>
              <a:gd name="connsiteY13" fmla="*/ 2008603 h 2144018"/>
              <a:gd name="connsiteX14" fmla="*/ 4153658 w 7500395"/>
              <a:gd name="connsiteY14" fmla="*/ 1773584 h 2144018"/>
              <a:gd name="connsiteX15" fmla="*/ 4338853 w 7500395"/>
              <a:gd name="connsiteY15" fmla="*/ 1244392 h 2144018"/>
              <a:gd name="connsiteX16" fmla="*/ 4643102 w 7500395"/>
              <a:gd name="connsiteY16" fmla="*/ 1045944 h 2144018"/>
              <a:gd name="connsiteX17" fmla="*/ 4775384 w 7500395"/>
              <a:gd name="connsiteY17" fmla="*/ 529982 h 2144018"/>
              <a:gd name="connsiteX18" fmla="*/ 4934123 w 7500395"/>
              <a:gd name="connsiteY18" fmla="*/ 106628 h 2144018"/>
              <a:gd name="connsiteX19" fmla="*/ 5145774 w 7500395"/>
              <a:gd name="connsiteY19" fmla="*/ 754889 h 2144018"/>
              <a:gd name="connsiteX20" fmla="*/ 5397110 w 7500395"/>
              <a:gd name="connsiteY20" fmla="*/ 265386 h 2144018"/>
              <a:gd name="connsiteX21" fmla="*/ 5450023 w 7500395"/>
              <a:gd name="connsiteY21" fmla="*/ 1045944 h 2144018"/>
              <a:gd name="connsiteX22" fmla="*/ 5621989 w 7500395"/>
              <a:gd name="connsiteY22" fmla="*/ 1601596 h 2144018"/>
              <a:gd name="connsiteX23" fmla="*/ 5846869 w 7500395"/>
              <a:gd name="connsiteY23" fmla="*/ 1945571 h 2144018"/>
              <a:gd name="connsiteX24" fmla="*/ 6098205 w 7500395"/>
              <a:gd name="connsiteY24" fmla="*/ 1244392 h 2144018"/>
              <a:gd name="connsiteX25" fmla="*/ 6534736 w 7500395"/>
              <a:gd name="connsiteY25" fmla="*/ 1932341 h 2144018"/>
              <a:gd name="connsiteX26" fmla="*/ 7050636 w 7500395"/>
              <a:gd name="connsiteY26" fmla="*/ 490293 h 2144018"/>
              <a:gd name="connsiteX27" fmla="*/ 7500395 w 7500395"/>
              <a:gd name="connsiteY27" fmla="*/ 2144018 h 2144018"/>
              <a:gd name="connsiteX0" fmla="*/ 0 w 7500395"/>
              <a:gd name="connsiteY0" fmla="*/ 2140006 h 2140006"/>
              <a:gd name="connsiteX1" fmla="*/ 277793 w 7500395"/>
              <a:gd name="connsiteY1" fmla="*/ 1822491 h 2140006"/>
              <a:gd name="connsiteX2" fmla="*/ 396847 w 7500395"/>
              <a:gd name="connsiteY2" fmla="*/ 1571125 h 2140006"/>
              <a:gd name="connsiteX3" fmla="*/ 648183 w 7500395"/>
              <a:gd name="connsiteY3" fmla="*/ 1478516 h 2140006"/>
              <a:gd name="connsiteX4" fmla="*/ 727552 w 7500395"/>
              <a:gd name="connsiteY4" fmla="*/ 1068392 h 2140006"/>
              <a:gd name="connsiteX5" fmla="*/ 992116 w 7500395"/>
              <a:gd name="connsiteY5" fmla="*/ 1941559 h 2140006"/>
              <a:gd name="connsiteX6" fmla="*/ 1190539 w 7500395"/>
              <a:gd name="connsiteY6" fmla="*/ 1769572 h 2140006"/>
              <a:gd name="connsiteX7" fmla="*/ 1283137 w 7500395"/>
              <a:gd name="connsiteY7" fmla="*/ 1385907 h 2140006"/>
              <a:gd name="connsiteX8" fmla="*/ 1731135 w 7500395"/>
              <a:gd name="connsiteY8" fmla="*/ 1215517 h 2140006"/>
              <a:gd name="connsiteX9" fmla="*/ 2246319 w 7500395"/>
              <a:gd name="connsiteY9" fmla="*/ 565178 h 2140006"/>
              <a:gd name="connsiteX10" fmla="*/ 3421800 w 7500395"/>
              <a:gd name="connsiteY10" fmla="*/ 12846 h 2140006"/>
              <a:gd name="connsiteX11" fmla="*/ 3547177 w 7500395"/>
              <a:gd name="connsiteY11" fmla="*/ 1129066 h 2140006"/>
              <a:gd name="connsiteX12" fmla="*/ 3568814 w 7500395"/>
              <a:gd name="connsiteY12" fmla="*/ 1764377 h 2140006"/>
              <a:gd name="connsiteX13" fmla="*/ 3801709 w 7500395"/>
              <a:gd name="connsiteY13" fmla="*/ 2004591 h 2140006"/>
              <a:gd name="connsiteX14" fmla="*/ 4153658 w 7500395"/>
              <a:gd name="connsiteY14" fmla="*/ 1769572 h 2140006"/>
              <a:gd name="connsiteX15" fmla="*/ 4338853 w 7500395"/>
              <a:gd name="connsiteY15" fmla="*/ 1240380 h 2140006"/>
              <a:gd name="connsiteX16" fmla="*/ 4643102 w 7500395"/>
              <a:gd name="connsiteY16" fmla="*/ 1041932 h 2140006"/>
              <a:gd name="connsiteX17" fmla="*/ 4775384 w 7500395"/>
              <a:gd name="connsiteY17" fmla="*/ 525970 h 2140006"/>
              <a:gd name="connsiteX18" fmla="*/ 4934123 w 7500395"/>
              <a:gd name="connsiteY18" fmla="*/ 102616 h 2140006"/>
              <a:gd name="connsiteX19" fmla="*/ 5145774 w 7500395"/>
              <a:gd name="connsiteY19" fmla="*/ 750877 h 2140006"/>
              <a:gd name="connsiteX20" fmla="*/ 5397110 w 7500395"/>
              <a:gd name="connsiteY20" fmla="*/ 261374 h 2140006"/>
              <a:gd name="connsiteX21" fmla="*/ 5450023 w 7500395"/>
              <a:gd name="connsiteY21" fmla="*/ 1041932 h 2140006"/>
              <a:gd name="connsiteX22" fmla="*/ 5621989 w 7500395"/>
              <a:gd name="connsiteY22" fmla="*/ 1597584 h 2140006"/>
              <a:gd name="connsiteX23" fmla="*/ 5846869 w 7500395"/>
              <a:gd name="connsiteY23" fmla="*/ 1941559 h 2140006"/>
              <a:gd name="connsiteX24" fmla="*/ 6098205 w 7500395"/>
              <a:gd name="connsiteY24" fmla="*/ 1240380 h 2140006"/>
              <a:gd name="connsiteX25" fmla="*/ 6534736 w 7500395"/>
              <a:gd name="connsiteY25" fmla="*/ 1928329 h 2140006"/>
              <a:gd name="connsiteX26" fmla="*/ 7050636 w 7500395"/>
              <a:gd name="connsiteY26" fmla="*/ 486281 h 2140006"/>
              <a:gd name="connsiteX27" fmla="*/ 7500395 w 7500395"/>
              <a:gd name="connsiteY27" fmla="*/ 2140006 h 2140006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731135 w 7500395"/>
              <a:gd name="connsiteY8" fmla="*/ 1116071 h 2040560"/>
              <a:gd name="connsiteX9" fmla="*/ 2246319 w 7500395"/>
              <a:gd name="connsiteY9" fmla="*/ 465732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283137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568814 w 7500395"/>
              <a:gd name="connsiteY12" fmla="*/ 1664931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396847 w 7500395"/>
              <a:gd name="connsiteY2" fmla="*/ 147167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474651 w 7500395"/>
              <a:gd name="connsiteY9" fmla="*/ 793917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1731135 w 7500395"/>
              <a:gd name="connsiteY8" fmla="*/ 1116071 h 2040560"/>
              <a:gd name="connsiteX9" fmla="*/ 2709113 w 7500395"/>
              <a:gd name="connsiteY9" fmla="*/ 657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411574 w 7500395"/>
              <a:gd name="connsiteY7" fmla="*/ 1286461 h 2040560"/>
              <a:gd name="connsiteX8" fmla="*/ 2024212 w 7500395"/>
              <a:gd name="connsiteY8" fmla="*/ 1018378 h 2040560"/>
              <a:gd name="connsiteX9" fmla="*/ 2709113 w 7500395"/>
              <a:gd name="connsiteY9" fmla="*/ 657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1606959 w 7500395"/>
              <a:gd name="connsiteY7" fmla="*/ 1227845 h 2040560"/>
              <a:gd name="connsiteX8" fmla="*/ 2024212 w 7500395"/>
              <a:gd name="connsiteY8" fmla="*/ 1018378 h 2040560"/>
              <a:gd name="connsiteX9" fmla="*/ 2709113 w 7500395"/>
              <a:gd name="connsiteY9" fmla="*/ 657148 h 2040560"/>
              <a:gd name="connsiteX10" fmla="*/ 3293363 w 7500395"/>
              <a:gd name="connsiteY10" fmla="*/ 241585 h 2040560"/>
              <a:gd name="connsiteX11" fmla="*/ 3547177 w 7500395"/>
              <a:gd name="connsiteY11" fmla="*/ 1029620 h 2040560"/>
              <a:gd name="connsiteX12" fmla="*/ 3640168 w 7500395"/>
              <a:gd name="connsiteY12" fmla="*/ 1622124 h 2040560"/>
              <a:gd name="connsiteX13" fmla="*/ 3801709 w 7500395"/>
              <a:gd name="connsiteY13" fmla="*/ 1905145 h 2040560"/>
              <a:gd name="connsiteX14" fmla="*/ 4153658 w 7500395"/>
              <a:gd name="connsiteY14" fmla="*/ 1670126 h 2040560"/>
              <a:gd name="connsiteX15" fmla="*/ 4338853 w 7500395"/>
              <a:gd name="connsiteY15" fmla="*/ 1140934 h 2040560"/>
              <a:gd name="connsiteX16" fmla="*/ 4643102 w 7500395"/>
              <a:gd name="connsiteY16" fmla="*/ 942486 h 2040560"/>
              <a:gd name="connsiteX17" fmla="*/ 4775384 w 7500395"/>
              <a:gd name="connsiteY17" fmla="*/ 426524 h 2040560"/>
              <a:gd name="connsiteX18" fmla="*/ 4934123 w 7500395"/>
              <a:gd name="connsiteY18" fmla="*/ 3170 h 2040560"/>
              <a:gd name="connsiteX19" fmla="*/ 5145774 w 7500395"/>
              <a:gd name="connsiteY19" fmla="*/ 651431 h 2040560"/>
              <a:gd name="connsiteX20" fmla="*/ 5397110 w 7500395"/>
              <a:gd name="connsiteY20" fmla="*/ 161928 h 2040560"/>
              <a:gd name="connsiteX21" fmla="*/ 5450023 w 7500395"/>
              <a:gd name="connsiteY21" fmla="*/ 942486 h 2040560"/>
              <a:gd name="connsiteX22" fmla="*/ 5621989 w 7500395"/>
              <a:gd name="connsiteY22" fmla="*/ 1498138 h 2040560"/>
              <a:gd name="connsiteX23" fmla="*/ 5846869 w 7500395"/>
              <a:gd name="connsiteY23" fmla="*/ 1842113 h 2040560"/>
              <a:gd name="connsiteX24" fmla="*/ 6098205 w 7500395"/>
              <a:gd name="connsiteY24" fmla="*/ 1140934 h 2040560"/>
              <a:gd name="connsiteX25" fmla="*/ 6534736 w 7500395"/>
              <a:gd name="connsiteY25" fmla="*/ 1828883 h 2040560"/>
              <a:gd name="connsiteX26" fmla="*/ 7050636 w 7500395"/>
              <a:gd name="connsiteY26" fmla="*/ 386835 h 2040560"/>
              <a:gd name="connsiteX27" fmla="*/ 7500395 w 7500395"/>
              <a:gd name="connsiteY27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727552 w 7500395"/>
              <a:gd name="connsiteY4" fmla="*/ 968946 h 2040560"/>
              <a:gd name="connsiteX5" fmla="*/ 992116 w 7500395"/>
              <a:gd name="connsiteY5" fmla="*/ 1842113 h 2040560"/>
              <a:gd name="connsiteX6" fmla="*/ 1190539 w 7500395"/>
              <a:gd name="connsiteY6" fmla="*/ 1670126 h 2040560"/>
              <a:gd name="connsiteX7" fmla="*/ 2024212 w 7500395"/>
              <a:gd name="connsiteY7" fmla="*/ 1018378 h 2040560"/>
              <a:gd name="connsiteX8" fmla="*/ 2709113 w 7500395"/>
              <a:gd name="connsiteY8" fmla="*/ 657148 h 2040560"/>
              <a:gd name="connsiteX9" fmla="*/ 3293363 w 7500395"/>
              <a:gd name="connsiteY9" fmla="*/ 241585 h 2040560"/>
              <a:gd name="connsiteX10" fmla="*/ 3547177 w 7500395"/>
              <a:gd name="connsiteY10" fmla="*/ 1029620 h 2040560"/>
              <a:gd name="connsiteX11" fmla="*/ 3640168 w 7500395"/>
              <a:gd name="connsiteY11" fmla="*/ 1622124 h 2040560"/>
              <a:gd name="connsiteX12" fmla="*/ 3801709 w 7500395"/>
              <a:gd name="connsiteY12" fmla="*/ 1905145 h 2040560"/>
              <a:gd name="connsiteX13" fmla="*/ 4153658 w 7500395"/>
              <a:gd name="connsiteY13" fmla="*/ 1670126 h 2040560"/>
              <a:gd name="connsiteX14" fmla="*/ 4338853 w 7500395"/>
              <a:gd name="connsiteY14" fmla="*/ 1140934 h 2040560"/>
              <a:gd name="connsiteX15" fmla="*/ 4643102 w 7500395"/>
              <a:gd name="connsiteY15" fmla="*/ 942486 h 2040560"/>
              <a:gd name="connsiteX16" fmla="*/ 4775384 w 7500395"/>
              <a:gd name="connsiteY16" fmla="*/ 426524 h 2040560"/>
              <a:gd name="connsiteX17" fmla="*/ 4934123 w 7500395"/>
              <a:gd name="connsiteY17" fmla="*/ 3170 h 2040560"/>
              <a:gd name="connsiteX18" fmla="*/ 5145774 w 7500395"/>
              <a:gd name="connsiteY18" fmla="*/ 651431 h 2040560"/>
              <a:gd name="connsiteX19" fmla="*/ 5397110 w 7500395"/>
              <a:gd name="connsiteY19" fmla="*/ 161928 h 2040560"/>
              <a:gd name="connsiteX20" fmla="*/ 5450023 w 7500395"/>
              <a:gd name="connsiteY20" fmla="*/ 942486 h 2040560"/>
              <a:gd name="connsiteX21" fmla="*/ 5621989 w 7500395"/>
              <a:gd name="connsiteY21" fmla="*/ 1498138 h 2040560"/>
              <a:gd name="connsiteX22" fmla="*/ 5846869 w 7500395"/>
              <a:gd name="connsiteY22" fmla="*/ 1842113 h 2040560"/>
              <a:gd name="connsiteX23" fmla="*/ 6098205 w 7500395"/>
              <a:gd name="connsiteY23" fmla="*/ 1140934 h 2040560"/>
              <a:gd name="connsiteX24" fmla="*/ 6534736 w 7500395"/>
              <a:gd name="connsiteY24" fmla="*/ 1828883 h 2040560"/>
              <a:gd name="connsiteX25" fmla="*/ 7050636 w 7500395"/>
              <a:gd name="connsiteY25" fmla="*/ 386835 h 2040560"/>
              <a:gd name="connsiteX26" fmla="*/ 7500395 w 7500395"/>
              <a:gd name="connsiteY26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190539 w 7500395"/>
              <a:gd name="connsiteY5" fmla="*/ 1670126 h 2040560"/>
              <a:gd name="connsiteX6" fmla="*/ 2024212 w 7500395"/>
              <a:gd name="connsiteY6" fmla="*/ 1018378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679001 w 7500395"/>
              <a:gd name="connsiteY5" fmla="*/ 1162126 h 2040560"/>
              <a:gd name="connsiteX6" fmla="*/ 2024212 w 7500395"/>
              <a:gd name="connsiteY6" fmla="*/ 1018378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679001 w 7500395"/>
              <a:gd name="connsiteY5" fmla="*/ 1162126 h 2040560"/>
              <a:gd name="connsiteX6" fmla="*/ 2102366 w 7500395"/>
              <a:gd name="connsiteY6" fmla="*/ 803455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679001 w 7500395"/>
              <a:gd name="connsiteY5" fmla="*/ 1162126 h 2040560"/>
              <a:gd name="connsiteX6" fmla="*/ 2063289 w 7500395"/>
              <a:gd name="connsiteY6" fmla="*/ 998840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327309 w 7500395"/>
              <a:gd name="connsiteY5" fmla="*/ 1455202 h 2040560"/>
              <a:gd name="connsiteX6" fmla="*/ 2063289 w 7500395"/>
              <a:gd name="connsiteY6" fmla="*/ 998840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992116 w 7500395"/>
              <a:gd name="connsiteY4" fmla="*/ 1842113 h 2040560"/>
              <a:gd name="connsiteX5" fmla="*/ 1327309 w 7500395"/>
              <a:gd name="connsiteY5" fmla="*/ 1455202 h 2040560"/>
              <a:gd name="connsiteX6" fmla="*/ 2082827 w 7500395"/>
              <a:gd name="connsiteY6" fmla="*/ 1057455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48183 w 7500395"/>
              <a:gd name="connsiteY3" fmla="*/ 1379070 h 2040560"/>
              <a:gd name="connsiteX4" fmla="*/ 679501 w 7500395"/>
              <a:gd name="connsiteY4" fmla="*/ 1763959 h 2040560"/>
              <a:gd name="connsiteX5" fmla="*/ 1327309 w 7500395"/>
              <a:gd name="connsiteY5" fmla="*/ 1455202 h 2040560"/>
              <a:gd name="connsiteX6" fmla="*/ 2082827 w 7500395"/>
              <a:gd name="connsiteY6" fmla="*/ 1057455 h 2040560"/>
              <a:gd name="connsiteX7" fmla="*/ 2709113 w 7500395"/>
              <a:gd name="connsiteY7" fmla="*/ 657148 h 2040560"/>
              <a:gd name="connsiteX8" fmla="*/ 3293363 w 7500395"/>
              <a:gd name="connsiteY8" fmla="*/ 241585 h 2040560"/>
              <a:gd name="connsiteX9" fmla="*/ 3547177 w 7500395"/>
              <a:gd name="connsiteY9" fmla="*/ 1029620 h 2040560"/>
              <a:gd name="connsiteX10" fmla="*/ 3640168 w 7500395"/>
              <a:gd name="connsiteY10" fmla="*/ 1622124 h 2040560"/>
              <a:gd name="connsiteX11" fmla="*/ 3801709 w 7500395"/>
              <a:gd name="connsiteY11" fmla="*/ 1905145 h 2040560"/>
              <a:gd name="connsiteX12" fmla="*/ 4153658 w 7500395"/>
              <a:gd name="connsiteY12" fmla="*/ 1670126 h 2040560"/>
              <a:gd name="connsiteX13" fmla="*/ 4338853 w 7500395"/>
              <a:gd name="connsiteY13" fmla="*/ 1140934 h 2040560"/>
              <a:gd name="connsiteX14" fmla="*/ 4643102 w 7500395"/>
              <a:gd name="connsiteY14" fmla="*/ 942486 h 2040560"/>
              <a:gd name="connsiteX15" fmla="*/ 4775384 w 7500395"/>
              <a:gd name="connsiteY15" fmla="*/ 426524 h 2040560"/>
              <a:gd name="connsiteX16" fmla="*/ 4934123 w 7500395"/>
              <a:gd name="connsiteY16" fmla="*/ 3170 h 2040560"/>
              <a:gd name="connsiteX17" fmla="*/ 5145774 w 7500395"/>
              <a:gd name="connsiteY17" fmla="*/ 651431 h 2040560"/>
              <a:gd name="connsiteX18" fmla="*/ 5397110 w 7500395"/>
              <a:gd name="connsiteY18" fmla="*/ 161928 h 2040560"/>
              <a:gd name="connsiteX19" fmla="*/ 5450023 w 7500395"/>
              <a:gd name="connsiteY19" fmla="*/ 942486 h 2040560"/>
              <a:gd name="connsiteX20" fmla="*/ 5621989 w 7500395"/>
              <a:gd name="connsiteY20" fmla="*/ 1498138 h 2040560"/>
              <a:gd name="connsiteX21" fmla="*/ 5846869 w 7500395"/>
              <a:gd name="connsiteY21" fmla="*/ 1842113 h 2040560"/>
              <a:gd name="connsiteX22" fmla="*/ 6098205 w 7500395"/>
              <a:gd name="connsiteY22" fmla="*/ 1140934 h 2040560"/>
              <a:gd name="connsiteX23" fmla="*/ 6534736 w 7500395"/>
              <a:gd name="connsiteY23" fmla="*/ 1828883 h 2040560"/>
              <a:gd name="connsiteX24" fmla="*/ 7050636 w 7500395"/>
              <a:gd name="connsiteY24" fmla="*/ 386835 h 2040560"/>
              <a:gd name="connsiteX25" fmla="*/ 7500395 w 7500395"/>
              <a:gd name="connsiteY25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608449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277793 w 7500395"/>
              <a:gd name="connsiteY1" fmla="*/ 1723045 h 2040560"/>
              <a:gd name="connsiteX2" fmla="*/ 455462 w 7500395"/>
              <a:gd name="connsiteY2" fmla="*/ 1862449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199639 w 7500395"/>
              <a:gd name="connsiteY1" fmla="*/ 1723045 h 2040560"/>
              <a:gd name="connsiteX2" fmla="*/ 455462 w 7500395"/>
              <a:gd name="connsiteY2" fmla="*/ 1862449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199639 w 7500395"/>
              <a:gd name="connsiteY1" fmla="*/ 1723045 h 2040560"/>
              <a:gd name="connsiteX2" fmla="*/ 396847 w 7500395"/>
              <a:gd name="connsiteY2" fmla="*/ 1881987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040560"/>
              <a:gd name="connsiteX1" fmla="*/ 199639 w 7500395"/>
              <a:gd name="connsiteY1" fmla="*/ 1703507 h 2040560"/>
              <a:gd name="connsiteX2" fmla="*/ 396847 w 7500395"/>
              <a:gd name="connsiteY2" fmla="*/ 1881987 h 2040560"/>
              <a:gd name="connsiteX3" fmla="*/ 679501 w 7500395"/>
              <a:gd name="connsiteY3" fmla="*/ 1763959 h 2040560"/>
              <a:gd name="connsiteX4" fmla="*/ 1327309 w 7500395"/>
              <a:gd name="connsiteY4" fmla="*/ 1455202 h 2040560"/>
              <a:gd name="connsiteX5" fmla="*/ 2082827 w 7500395"/>
              <a:gd name="connsiteY5" fmla="*/ 1057455 h 2040560"/>
              <a:gd name="connsiteX6" fmla="*/ 2709113 w 7500395"/>
              <a:gd name="connsiteY6" fmla="*/ 657148 h 2040560"/>
              <a:gd name="connsiteX7" fmla="*/ 3293363 w 7500395"/>
              <a:gd name="connsiteY7" fmla="*/ 241585 h 2040560"/>
              <a:gd name="connsiteX8" fmla="*/ 3547177 w 7500395"/>
              <a:gd name="connsiteY8" fmla="*/ 1029620 h 2040560"/>
              <a:gd name="connsiteX9" fmla="*/ 3640168 w 7500395"/>
              <a:gd name="connsiteY9" fmla="*/ 1622124 h 2040560"/>
              <a:gd name="connsiteX10" fmla="*/ 3801709 w 7500395"/>
              <a:gd name="connsiteY10" fmla="*/ 1905145 h 2040560"/>
              <a:gd name="connsiteX11" fmla="*/ 4153658 w 7500395"/>
              <a:gd name="connsiteY11" fmla="*/ 1670126 h 2040560"/>
              <a:gd name="connsiteX12" fmla="*/ 4338853 w 7500395"/>
              <a:gd name="connsiteY12" fmla="*/ 1140934 h 2040560"/>
              <a:gd name="connsiteX13" fmla="*/ 4643102 w 7500395"/>
              <a:gd name="connsiteY13" fmla="*/ 942486 h 2040560"/>
              <a:gd name="connsiteX14" fmla="*/ 4775384 w 7500395"/>
              <a:gd name="connsiteY14" fmla="*/ 426524 h 2040560"/>
              <a:gd name="connsiteX15" fmla="*/ 4934123 w 7500395"/>
              <a:gd name="connsiteY15" fmla="*/ 3170 h 2040560"/>
              <a:gd name="connsiteX16" fmla="*/ 5145774 w 7500395"/>
              <a:gd name="connsiteY16" fmla="*/ 651431 h 2040560"/>
              <a:gd name="connsiteX17" fmla="*/ 5397110 w 7500395"/>
              <a:gd name="connsiteY17" fmla="*/ 161928 h 2040560"/>
              <a:gd name="connsiteX18" fmla="*/ 5450023 w 7500395"/>
              <a:gd name="connsiteY18" fmla="*/ 942486 h 2040560"/>
              <a:gd name="connsiteX19" fmla="*/ 5621989 w 7500395"/>
              <a:gd name="connsiteY19" fmla="*/ 1498138 h 2040560"/>
              <a:gd name="connsiteX20" fmla="*/ 5846869 w 7500395"/>
              <a:gd name="connsiteY20" fmla="*/ 1842113 h 2040560"/>
              <a:gd name="connsiteX21" fmla="*/ 6098205 w 7500395"/>
              <a:gd name="connsiteY21" fmla="*/ 1140934 h 2040560"/>
              <a:gd name="connsiteX22" fmla="*/ 6534736 w 7500395"/>
              <a:gd name="connsiteY22" fmla="*/ 1828883 h 2040560"/>
              <a:gd name="connsiteX23" fmla="*/ 7050636 w 7500395"/>
              <a:gd name="connsiteY23" fmla="*/ 386835 h 2040560"/>
              <a:gd name="connsiteX24" fmla="*/ 7500395 w 7500395"/>
              <a:gd name="connsiteY24" fmla="*/ 2040560 h 2040560"/>
              <a:gd name="connsiteX0" fmla="*/ 0 w 7500395"/>
              <a:gd name="connsiteY0" fmla="*/ 2040560 h 2271275"/>
              <a:gd name="connsiteX1" fmla="*/ 199639 w 7500395"/>
              <a:gd name="connsiteY1" fmla="*/ 1703507 h 2271275"/>
              <a:gd name="connsiteX2" fmla="*/ 396847 w 7500395"/>
              <a:gd name="connsiteY2" fmla="*/ 1881987 h 2271275"/>
              <a:gd name="connsiteX3" fmla="*/ 679501 w 7500395"/>
              <a:gd name="connsiteY3" fmla="*/ 1763959 h 2271275"/>
              <a:gd name="connsiteX4" fmla="*/ 1327309 w 7500395"/>
              <a:gd name="connsiteY4" fmla="*/ 1455202 h 2271275"/>
              <a:gd name="connsiteX5" fmla="*/ 2082827 w 7500395"/>
              <a:gd name="connsiteY5" fmla="*/ 1057455 h 2271275"/>
              <a:gd name="connsiteX6" fmla="*/ 2709113 w 7500395"/>
              <a:gd name="connsiteY6" fmla="*/ 657148 h 2271275"/>
              <a:gd name="connsiteX7" fmla="*/ 3293363 w 7500395"/>
              <a:gd name="connsiteY7" fmla="*/ 241585 h 2271275"/>
              <a:gd name="connsiteX8" fmla="*/ 3349621 w 7500395"/>
              <a:gd name="connsiteY8" fmla="*/ 2229064 h 2271275"/>
              <a:gd name="connsiteX9" fmla="*/ 3640168 w 7500395"/>
              <a:gd name="connsiteY9" fmla="*/ 1622124 h 2271275"/>
              <a:gd name="connsiteX10" fmla="*/ 3801709 w 7500395"/>
              <a:gd name="connsiteY10" fmla="*/ 1905145 h 2271275"/>
              <a:gd name="connsiteX11" fmla="*/ 4153658 w 7500395"/>
              <a:gd name="connsiteY11" fmla="*/ 1670126 h 2271275"/>
              <a:gd name="connsiteX12" fmla="*/ 4338853 w 7500395"/>
              <a:gd name="connsiteY12" fmla="*/ 1140934 h 2271275"/>
              <a:gd name="connsiteX13" fmla="*/ 4643102 w 7500395"/>
              <a:gd name="connsiteY13" fmla="*/ 942486 h 2271275"/>
              <a:gd name="connsiteX14" fmla="*/ 4775384 w 7500395"/>
              <a:gd name="connsiteY14" fmla="*/ 426524 h 2271275"/>
              <a:gd name="connsiteX15" fmla="*/ 4934123 w 7500395"/>
              <a:gd name="connsiteY15" fmla="*/ 3170 h 2271275"/>
              <a:gd name="connsiteX16" fmla="*/ 5145774 w 7500395"/>
              <a:gd name="connsiteY16" fmla="*/ 651431 h 2271275"/>
              <a:gd name="connsiteX17" fmla="*/ 5397110 w 7500395"/>
              <a:gd name="connsiteY17" fmla="*/ 161928 h 2271275"/>
              <a:gd name="connsiteX18" fmla="*/ 5450023 w 7500395"/>
              <a:gd name="connsiteY18" fmla="*/ 942486 h 2271275"/>
              <a:gd name="connsiteX19" fmla="*/ 5621989 w 7500395"/>
              <a:gd name="connsiteY19" fmla="*/ 1498138 h 2271275"/>
              <a:gd name="connsiteX20" fmla="*/ 5846869 w 7500395"/>
              <a:gd name="connsiteY20" fmla="*/ 1842113 h 2271275"/>
              <a:gd name="connsiteX21" fmla="*/ 6098205 w 7500395"/>
              <a:gd name="connsiteY21" fmla="*/ 1140934 h 2271275"/>
              <a:gd name="connsiteX22" fmla="*/ 6534736 w 7500395"/>
              <a:gd name="connsiteY22" fmla="*/ 1828883 h 2271275"/>
              <a:gd name="connsiteX23" fmla="*/ 7050636 w 7500395"/>
              <a:gd name="connsiteY23" fmla="*/ 386835 h 2271275"/>
              <a:gd name="connsiteX24" fmla="*/ 7500395 w 7500395"/>
              <a:gd name="connsiteY24" fmla="*/ 2040560 h 2271275"/>
              <a:gd name="connsiteX0" fmla="*/ 0 w 7500395"/>
              <a:gd name="connsiteY0" fmla="*/ 2040560 h 2271275"/>
              <a:gd name="connsiteX1" fmla="*/ 199639 w 7500395"/>
              <a:gd name="connsiteY1" fmla="*/ 1703507 h 2271275"/>
              <a:gd name="connsiteX2" fmla="*/ 396847 w 7500395"/>
              <a:gd name="connsiteY2" fmla="*/ 1881987 h 2271275"/>
              <a:gd name="connsiteX3" fmla="*/ 679501 w 7500395"/>
              <a:gd name="connsiteY3" fmla="*/ 1763959 h 2271275"/>
              <a:gd name="connsiteX4" fmla="*/ 1327309 w 7500395"/>
              <a:gd name="connsiteY4" fmla="*/ 1455202 h 2271275"/>
              <a:gd name="connsiteX5" fmla="*/ 2082827 w 7500395"/>
              <a:gd name="connsiteY5" fmla="*/ 1057455 h 2271275"/>
              <a:gd name="connsiteX6" fmla="*/ 2709113 w 7500395"/>
              <a:gd name="connsiteY6" fmla="*/ 657148 h 2271275"/>
              <a:gd name="connsiteX7" fmla="*/ 3293363 w 7500395"/>
              <a:gd name="connsiteY7" fmla="*/ 241585 h 2271275"/>
              <a:gd name="connsiteX8" fmla="*/ 3349621 w 7500395"/>
              <a:gd name="connsiteY8" fmla="*/ 2229064 h 2271275"/>
              <a:gd name="connsiteX9" fmla="*/ 3640168 w 7500395"/>
              <a:gd name="connsiteY9" fmla="*/ 1622124 h 2271275"/>
              <a:gd name="connsiteX10" fmla="*/ 3801709 w 7500395"/>
              <a:gd name="connsiteY10" fmla="*/ 1905145 h 2271275"/>
              <a:gd name="connsiteX11" fmla="*/ 4153658 w 7500395"/>
              <a:gd name="connsiteY11" fmla="*/ 1670126 h 2271275"/>
              <a:gd name="connsiteX12" fmla="*/ 4338853 w 7500395"/>
              <a:gd name="connsiteY12" fmla="*/ 1140934 h 2271275"/>
              <a:gd name="connsiteX13" fmla="*/ 4643102 w 7500395"/>
              <a:gd name="connsiteY13" fmla="*/ 942486 h 2271275"/>
              <a:gd name="connsiteX14" fmla="*/ 4775384 w 7500395"/>
              <a:gd name="connsiteY14" fmla="*/ 426524 h 2271275"/>
              <a:gd name="connsiteX15" fmla="*/ 4934123 w 7500395"/>
              <a:gd name="connsiteY15" fmla="*/ 3170 h 2271275"/>
              <a:gd name="connsiteX16" fmla="*/ 5145774 w 7500395"/>
              <a:gd name="connsiteY16" fmla="*/ 651431 h 2271275"/>
              <a:gd name="connsiteX17" fmla="*/ 5397110 w 7500395"/>
              <a:gd name="connsiteY17" fmla="*/ 161928 h 2271275"/>
              <a:gd name="connsiteX18" fmla="*/ 5450023 w 7500395"/>
              <a:gd name="connsiteY18" fmla="*/ 942486 h 2271275"/>
              <a:gd name="connsiteX19" fmla="*/ 5621989 w 7500395"/>
              <a:gd name="connsiteY19" fmla="*/ 1498138 h 2271275"/>
              <a:gd name="connsiteX20" fmla="*/ 5846869 w 7500395"/>
              <a:gd name="connsiteY20" fmla="*/ 1842113 h 2271275"/>
              <a:gd name="connsiteX21" fmla="*/ 6098205 w 7500395"/>
              <a:gd name="connsiteY21" fmla="*/ 1140934 h 2271275"/>
              <a:gd name="connsiteX22" fmla="*/ 6534736 w 7500395"/>
              <a:gd name="connsiteY22" fmla="*/ 1828883 h 2271275"/>
              <a:gd name="connsiteX23" fmla="*/ 7050636 w 7500395"/>
              <a:gd name="connsiteY23" fmla="*/ 386835 h 2271275"/>
              <a:gd name="connsiteX24" fmla="*/ 7500395 w 7500395"/>
              <a:gd name="connsiteY24" fmla="*/ 2040560 h 2271275"/>
              <a:gd name="connsiteX0" fmla="*/ 0 w 7500395"/>
              <a:gd name="connsiteY0" fmla="*/ 2040560 h 2268559"/>
              <a:gd name="connsiteX1" fmla="*/ 199639 w 7500395"/>
              <a:gd name="connsiteY1" fmla="*/ 1703507 h 2268559"/>
              <a:gd name="connsiteX2" fmla="*/ 396847 w 7500395"/>
              <a:gd name="connsiteY2" fmla="*/ 1881987 h 2268559"/>
              <a:gd name="connsiteX3" fmla="*/ 679501 w 7500395"/>
              <a:gd name="connsiteY3" fmla="*/ 1763959 h 2268559"/>
              <a:gd name="connsiteX4" fmla="*/ 1327309 w 7500395"/>
              <a:gd name="connsiteY4" fmla="*/ 1455202 h 2268559"/>
              <a:gd name="connsiteX5" fmla="*/ 2082827 w 7500395"/>
              <a:gd name="connsiteY5" fmla="*/ 1057455 h 2268559"/>
              <a:gd name="connsiteX6" fmla="*/ 2709113 w 7500395"/>
              <a:gd name="connsiteY6" fmla="*/ 657148 h 2268559"/>
              <a:gd name="connsiteX7" fmla="*/ 3293363 w 7500395"/>
              <a:gd name="connsiteY7" fmla="*/ 298029 h 2268559"/>
              <a:gd name="connsiteX8" fmla="*/ 3349621 w 7500395"/>
              <a:gd name="connsiteY8" fmla="*/ 2229064 h 2268559"/>
              <a:gd name="connsiteX9" fmla="*/ 3640168 w 7500395"/>
              <a:gd name="connsiteY9" fmla="*/ 1622124 h 2268559"/>
              <a:gd name="connsiteX10" fmla="*/ 3801709 w 7500395"/>
              <a:gd name="connsiteY10" fmla="*/ 1905145 h 2268559"/>
              <a:gd name="connsiteX11" fmla="*/ 4153658 w 7500395"/>
              <a:gd name="connsiteY11" fmla="*/ 1670126 h 2268559"/>
              <a:gd name="connsiteX12" fmla="*/ 4338853 w 7500395"/>
              <a:gd name="connsiteY12" fmla="*/ 1140934 h 2268559"/>
              <a:gd name="connsiteX13" fmla="*/ 4643102 w 7500395"/>
              <a:gd name="connsiteY13" fmla="*/ 942486 h 2268559"/>
              <a:gd name="connsiteX14" fmla="*/ 4775384 w 7500395"/>
              <a:gd name="connsiteY14" fmla="*/ 426524 h 2268559"/>
              <a:gd name="connsiteX15" fmla="*/ 4934123 w 7500395"/>
              <a:gd name="connsiteY15" fmla="*/ 3170 h 2268559"/>
              <a:gd name="connsiteX16" fmla="*/ 5145774 w 7500395"/>
              <a:gd name="connsiteY16" fmla="*/ 651431 h 2268559"/>
              <a:gd name="connsiteX17" fmla="*/ 5397110 w 7500395"/>
              <a:gd name="connsiteY17" fmla="*/ 161928 h 2268559"/>
              <a:gd name="connsiteX18" fmla="*/ 5450023 w 7500395"/>
              <a:gd name="connsiteY18" fmla="*/ 942486 h 2268559"/>
              <a:gd name="connsiteX19" fmla="*/ 5621989 w 7500395"/>
              <a:gd name="connsiteY19" fmla="*/ 1498138 h 2268559"/>
              <a:gd name="connsiteX20" fmla="*/ 5846869 w 7500395"/>
              <a:gd name="connsiteY20" fmla="*/ 1842113 h 2268559"/>
              <a:gd name="connsiteX21" fmla="*/ 6098205 w 7500395"/>
              <a:gd name="connsiteY21" fmla="*/ 1140934 h 2268559"/>
              <a:gd name="connsiteX22" fmla="*/ 6534736 w 7500395"/>
              <a:gd name="connsiteY22" fmla="*/ 1828883 h 2268559"/>
              <a:gd name="connsiteX23" fmla="*/ 7050636 w 7500395"/>
              <a:gd name="connsiteY23" fmla="*/ 386835 h 2268559"/>
              <a:gd name="connsiteX24" fmla="*/ 7500395 w 7500395"/>
              <a:gd name="connsiteY24" fmla="*/ 2040560 h 2268559"/>
              <a:gd name="connsiteX0" fmla="*/ 0 w 7500395"/>
              <a:gd name="connsiteY0" fmla="*/ 2040560 h 2146691"/>
              <a:gd name="connsiteX1" fmla="*/ 199639 w 7500395"/>
              <a:gd name="connsiteY1" fmla="*/ 1703507 h 2146691"/>
              <a:gd name="connsiteX2" fmla="*/ 396847 w 7500395"/>
              <a:gd name="connsiteY2" fmla="*/ 1881987 h 2146691"/>
              <a:gd name="connsiteX3" fmla="*/ 679501 w 7500395"/>
              <a:gd name="connsiteY3" fmla="*/ 1763959 h 2146691"/>
              <a:gd name="connsiteX4" fmla="*/ 1327309 w 7500395"/>
              <a:gd name="connsiteY4" fmla="*/ 1455202 h 2146691"/>
              <a:gd name="connsiteX5" fmla="*/ 2082827 w 7500395"/>
              <a:gd name="connsiteY5" fmla="*/ 1057455 h 2146691"/>
              <a:gd name="connsiteX6" fmla="*/ 2709113 w 7500395"/>
              <a:gd name="connsiteY6" fmla="*/ 657148 h 2146691"/>
              <a:gd name="connsiteX7" fmla="*/ 3293363 w 7500395"/>
              <a:gd name="connsiteY7" fmla="*/ 298029 h 2146691"/>
              <a:gd name="connsiteX8" fmla="*/ 3264954 w 7500395"/>
              <a:gd name="connsiteY8" fmla="*/ 2102064 h 2146691"/>
              <a:gd name="connsiteX9" fmla="*/ 3640168 w 7500395"/>
              <a:gd name="connsiteY9" fmla="*/ 1622124 h 2146691"/>
              <a:gd name="connsiteX10" fmla="*/ 3801709 w 7500395"/>
              <a:gd name="connsiteY10" fmla="*/ 1905145 h 2146691"/>
              <a:gd name="connsiteX11" fmla="*/ 4153658 w 7500395"/>
              <a:gd name="connsiteY11" fmla="*/ 1670126 h 2146691"/>
              <a:gd name="connsiteX12" fmla="*/ 4338853 w 7500395"/>
              <a:gd name="connsiteY12" fmla="*/ 1140934 h 2146691"/>
              <a:gd name="connsiteX13" fmla="*/ 4643102 w 7500395"/>
              <a:gd name="connsiteY13" fmla="*/ 942486 h 2146691"/>
              <a:gd name="connsiteX14" fmla="*/ 4775384 w 7500395"/>
              <a:gd name="connsiteY14" fmla="*/ 426524 h 2146691"/>
              <a:gd name="connsiteX15" fmla="*/ 4934123 w 7500395"/>
              <a:gd name="connsiteY15" fmla="*/ 3170 h 2146691"/>
              <a:gd name="connsiteX16" fmla="*/ 5145774 w 7500395"/>
              <a:gd name="connsiteY16" fmla="*/ 651431 h 2146691"/>
              <a:gd name="connsiteX17" fmla="*/ 5397110 w 7500395"/>
              <a:gd name="connsiteY17" fmla="*/ 161928 h 2146691"/>
              <a:gd name="connsiteX18" fmla="*/ 5450023 w 7500395"/>
              <a:gd name="connsiteY18" fmla="*/ 942486 h 2146691"/>
              <a:gd name="connsiteX19" fmla="*/ 5621989 w 7500395"/>
              <a:gd name="connsiteY19" fmla="*/ 1498138 h 2146691"/>
              <a:gd name="connsiteX20" fmla="*/ 5846869 w 7500395"/>
              <a:gd name="connsiteY20" fmla="*/ 1842113 h 2146691"/>
              <a:gd name="connsiteX21" fmla="*/ 6098205 w 7500395"/>
              <a:gd name="connsiteY21" fmla="*/ 1140934 h 2146691"/>
              <a:gd name="connsiteX22" fmla="*/ 6534736 w 7500395"/>
              <a:gd name="connsiteY22" fmla="*/ 1828883 h 2146691"/>
              <a:gd name="connsiteX23" fmla="*/ 7050636 w 7500395"/>
              <a:gd name="connsiteY23" fmla="*/ 386835 h 2146691"/>
              <a:gd name="connsiteX24" fmla="*/ 7500395 w 7500395"/>
              <a:gd name="connsiteY24" fmla="*/ 2040560 h 2146691"/>
              <a:gd name="connsiteX0" fmla="*/ 0 w 7500395"/>
              <a:gd name="connsiteY0" fmla="*/ 2040560 h 2146691"/>
              <a:gd name="connsiteX1" fmla="*/ 199639 w 7500395"/>
              <a:gd name="connsiteY1" fmla="*/ 1703507 h 2146691"/>
              <a:gd name="connsiteX2" fmla="*/ 396847 w 7500395"/>
              <a:gd name="connsiteY2" fmla="*/ 1881987 h 2146691"/>
              <a:gd name="connsiteX3" fmla="*/ 679501 w 7500395"/>
              <a:gd name="connsiteY3" fmla="*/ 1763959 h 2146691"/>
              <a:gd name="connsiteX4" fmla="*/ 1327309 w 7500395"/>
              <a:gd name="connsiteY4" fmla="*/ 1455202 h 2146691"/>
              <a:gd name="connsiteX5" fmla="*/ 2082827 w 7500395"/>
              <a:gd name="connsiteY5" fmla="*/ 1057455 h 2146691"/>
              <a:gd name="connsiteX6" fmla="*/ 2709113 w 7500395"/>
              <a:gd name="connsiteY6" fmla="*/ 657148 h 2146691"/>
              <a:gd name="connsiteX7" fmla="*/ 3293363 w 7500395"/>
              <a:gd name="connsiteY7" fmla="*/ 298029 h 2146691"/>
              <a:gd name="connsiteX8" fmla="*/ 3264954 w 7500395"/>
              <a:gd name="connsiteY8" fmla="*/ 2102064 h 2146691"/>
              <a:gd name="connsiteX9" fmla="*/ 3640168 w 7500395"/>
              <a:gd name="connsiteY9" fmla="*/ 1622124 h 2146691"/>
              <a:gd name="connsiteX10" fmla="*/ 3801709 w 7500395"/>
              <a:gd name="connsiteY10" fmla="*/ 1905145 h 2146691"/>
              <a:gd name="connsiteX11" fmla="*/ 4153658 w 7500395"/>
              <a:gd name="connsiteY11" fmla="*/ 1670126 h 2146691"/>
              <a:gd name="connsiteX12" fmla="*/ 4338853 w 7500395"/>
              <a:gd name="connsiteY12" fmla="*/ 1140934 h 2146691"/>
              <a:gd name="connsiteX13" fmla="*/ 4643102 w 7500395"/>
              <a:gd name="connsiteY13" fmla="*/ 942486 h 2146691"/>
              <a:gd name="connsiteX14" fmla="*/ 4775384 w 7500395"/>
              <a:gd name="connsiteY14" fmla="*/ 426524 h 2146691"/>
              <a:gd name="connsiteX15" fmla="*/ 4934123 w 7500395"/>
              <a:gd name="connsiteY15" fmla="*/ 3170 h 2146691"/>
              <a:gd name="connsiteX16" fmla="*/ 5145774 w 7500395"/>
              <a:gd name="connsiteY16" fmla="*/ 651431 h 2146691"/>
              <a:gd name="connsiteX17" fmla="*/ 5397110 w 7500395"/>
              <a:gd name="connsiteY17" fmla="*/ 161928 h 2146691"/>
              <a:gd name="connsiteX18" fmla="*/ 5450023 w 7500395"/>
              <a:gd name="connsiteY18" fmla="*/ 942486 h 2146691"/>
              <a:gd name="connsiteX19" fmla="*/ 5621989 w 7500395"/>
              <a:gd name="connsiteY19" fmla="*/ 1498138 h 2146691"/>
              <a:gd name="connsiteX20" fmla="*/ 5846869 w 7500395"/>
              <a:gd name="connsiteY20" fmla="*/ 1842113 h 2146691"/>
              <a:gd name="connsiteX21" fmla="*/ 6098205 w 7500395"/>
              <a:gd name="connsiteY21" fmla="*/ 1140934 h 2146691"/>
              <a:gd name="connsiteX22" fmla="*/ 6534736 w 7500395"/>
              <a:gd name="connsiteY22" fmla="*/ 1828883 h 2146691"/>
              <a:gd name="connsiteX23" fmla="*/ 7050636 w 7500395"/>
              <a:gd name="connsiteY23" fmla="*/ 386835 h 2146691"/>
              <a:gd name="connsiteX24" fmla="*/ 7500395 w 7500395"/>
              <a:gd name="connsiteY24" fmla="*/ 2040560 h 2146691"/>
              <a:gd name="connsiteX0" fmla="*/ 0 w 7500395"/>
              <a:gd name="connsiteY0" fmla="*/ 2040560 h 2146691"/>
              <a:gd name="connsiteX1" fmla="*/ 199639 w 7500395"/>
              <a:gd name="connsiteY1" fmla="*/ 1703507 h 2146691"/>
              <a:gd name="connsiteX2" fmla="*/ 396847 w 7500395"/>
              <a:gd name="connsiteY2" fmla="*/ 1881987 h 2146691"/>
              <a:gd name="connsiteX3" fmla="*/ 679501 w 7500395"/>
              <a:gd name="connsiteY3" fmla="*/ 1763959 h 2146691"/>
              <a:gd name="connsiteX4" fmla="*/ 1327309 w 7500395"/>
              <a:gd name="connsiteY4" fmla="*/ 1455202 h 2146691"/>
              <a:gd name="connsiteX5" fmla="*/ 2082827 w 7500395"/>
              <a:gd name="connsiteY5" fmla="*/ 1057455 h 2146691"/>
              <a:gd name="connsiteX6" fmla="*/ 2709113 w 7500395"/>
              <a:gd name="connsiteY6" fmla="*/ 657148 h 2146691"/>
              <a:gd name="connsiteX7" fmla="*/ 3293363 w 7500395"/>
              <a:gd name="connsiteY7" fmla="*/ 298029 h 2146691"/>
              <a:gd name="connsiteX8" fmla="*/ 3264954 w 7500395"/>
              <a:gd name="connsiteY8" fmla="*/ 2102064 h 2146691"/>
              <a:gd name="connsiteX9" fmla="*/ 3640168 w 7500395"/>
              <a:gd name="connsiteY9" fmla="*/ 1622124 h 2146691"/>
              <a:gd name="connsiteX10" fmla="*/ 3801709 w 7500395"/>
              <a:gd name="connsiteY10" fmla="*/ 1905145 h 2146691"/>
              <a:gd name="connsiteX11" fmla="*/ 4153658 w 7500395"/>
              <a:gd name="connsiteY11" fmla="*/ 1670126 h 2146691"/>
              <a:gd name="connsiteX12" fmla="*/ 4338853 w 7500395"/>
              <a:gd name="connsiteY12" fmla="*/ 1140934 h 2146691"/>
              <a:gd name="connsiteX13" fmla="*/ 4643102 w 7500395"/>
              <a:gd name="connsiteY13" fmla="*/ 942486 h 2146691"/>
              <a:gd name="connsiteX14" fmla="*/ 4775384 w 7500395"/>
              <a:gd name="connsiteY14" fmla="*/ 426524 h 2146691"/>
              <a:gd name="connsiteX15" fmla="*/ 4934123 w 7500395"/>
              <a:gd name="connsiteY15" fmla="*/ 3170 h 2146691"/>
              <a:gd name="connsiteX16" fmla="*/ 5145774 w 7500395"/>
              <a:gd name="connsiteY16" fmla="*/ 651431 h 2146691"/>
              <a:gd name="connsiteX17" fmla="*/ 5397110 w 7500395"/>
              <a:gd name="connsiteY17" fmla="*/ 161928 h 2146691"/>
              <a:gd name="connsiteX18" fmla="*/ 5450023 w 7500395"/>
              <a:gd name="connsiteY18" fmla="*/ 942486 h 2146691"/>
              <a:gd name="connsiteX19" fmla="*/ 5621989 w 7500395"/>
              <a:gd name="connsiteY19" fmla="*/ 1498138 h 2146691"/>
              <a:gd name="connsiteX20" fmla="*/ 5846869 w 7500395"/>
              <a:gd name="connsiteY20" fmla="*/ 1842113 h 2146691"/>
              <a:gd name="connsiteX21" fmla="*/ 6098205 w 7500395"/>
              <a:gd name="connsiteY21" fmla="*/ 1140934 h 2146691"/>
              <a:gd name="connsiteX22" fmla="*/ 6534736 w 7500395"/>
              <a:gd name="connsiteY22" fmla="*/ 1828883 h 2146691"/>
              <a:gd name="connsiteX23" fmla="*/ 7050636 w 7500395"/>
              <a:gd name="connsiteY23" fmla="*/ 386835 h 2146691"/>
              <a:gd name="connsiteX24" fmla="*/ 7500395 w 7500395"/>
              <a:gd name="connsiteY24" fmla="*/ 2040560 h 2146691"/>
              <a:gd name="connsiteX0" fmla="*/ 0 w 7500395"/>
              <a:gd name="connsiteY0" fmla="*/ 2040560 h 2146691"/>
              <a:gd name="connsiteX1" fmla="*/ 199639 w 7500395"/>
              <a:gd name="connsiteY1" fmla="*/ 1703507 h 2146691"/>
              <a:gd name="connsiteX2" fmla="*/ 396847 w 7500395"/>
              <a:gd name="connsiteY2" fmla="*/ 1881987 h 2146691"/>
              <a:gd name="connsiteX3" fmla="*/ 679501 w 7500395"/>
              <a:gd name="connsiteY3" fmla="*/ 1763959 h 2146691"/>
              <a:gd name="connsiteX4" fmla="*/ 1327309 w 7500395"/>
              <a:gd name="connsiteY4" fmla="*/ 1455202 h 2146691"/>
              <a:gd name="connsiteX5" fmla="*/ 2082827 w 7500395"/>
              <a:gd name="connsiteY5" fmla="*/ 1057455 h 2146691"/>
              <a:gd name="connsiteX6" fmla="*/ 2709113 w 7500395"/>
              <a:gd name="connsiteY6" fmla="*/ 657148 h 2146691"/>
              <a:gd name="connsiteX7" fmla="*/ 3293363 w 7500395"/>
              <a:gd name="connsiteY7" fmla="*/ 298029 h 2146691"/>
              <a:gd name="connsiteX8" fmla="*/ 3264954 w 7500395"/>
              <a:gd name="connsiteY8" fmla="*/ 2102064 h 2146691"/>
              <a:gd name="connsiteX9" fmla="*/ 3640168 w 7500395"/>
              <a:gd name="connsiteY9" fmla="*/ 1622124 h 2146691"/>
              <a:gd name="connsiteX10" fmla="*/ 3801709 w 7500395"/>
              <a:gd name="connsiteY10" fmla="*/ 1905145 h 2146691"/>
              <a:gd name="connsiteX11" fmla="*/ 4153658 w 7500395"/>
              <a:gd name="connsiteY11" fmla="*/ 1670126 h 2146691"/>
              <a:gd name="connsiteX12" fmla="*/ 4338853 w 7500395"/>
              <a:gd name="connsiteY12" fmla="*/ 1140934 h 2146691"/>
              <a:gd name="connsiteX13" fmla="*/ 4643102 w 7500395"/>
              <a:gd name="connsiteY13" fmla="*/ 942486 h 2146691"/>
              <a:gd name="connsiteX14" fmla="*/ 4775384 w 7500395"/>
              <a:gd name="connsiteY14" fmla="*/ 426524 h 2146691"/>
              <a:gd name="connsiteX15" fmla="*/ 4934123 w 7500395"/>
              <a:gd name="connsiteY15" fmla="*/ 3170 h 2146691"/>
              <a:gd name="connsiteX16" fmla="*/ 5145774 w 7500395"/>
              <a:gd name="connsiteY16" fmla="*/ 651431 h 2146691"/>
              <a:gd name="connsiteX17" fmla="*/ 5397110 w 7500395"/>
              <a:gd name="connsiteY17" fmla="*/ 161928 h 2146691"/>
              <a:gd name="connsiteX18" fmla="*/ 5450023 w 7500395"/>
              <a:gd name="connsiteY18" fmla="*/ 942486 h 2146691"/>
              <a:gd name="connsiteX19" fmla="*/ 5621989 w 7500395"/>
              <a:gd name="connsiteY19" fmla="*/ 1498138 h 2146691"/>
              <a:gd name="connsiteX20" fmla="*/ 5846869 w 7500395"/>
              <a:gd name="connsiteY20" fmla="*/ 1842113 h 2146691"/>
              <a:gd name="connsiteX21" fmla="*/ 6098205 w 7500395"/>
              <a:gd name="connsiteY21" fmla="*/ 1140934 h 2146691"/>
              <a:gd name="connsiteX22" fmla="*/ 6534736 w 7500395"/>
              <a:gd name="connsiteY22" fmla="*/ 1828883 h 2146691"/>
              <a:gd name="connsiteX23" fmla="*/ 7050636 w 7500395"/>
              <a:gd name="connsiteY23" fmla="*/ 386835 h 2146691"/>
              <a:gd name="connsiteX24" fmla="*/ 7500395 w 7500395"/>
              <a:gd name="connsiteY24" fmla="*/ 2040560 h 2146691"/>
              <a:gd name="connsiteX0" fmla="*/ 0 w 7500395"/>
              <a:gd name="connsiteY0" fmla="*/ 2040560 h 2238284"/>
              <a:gd name="connsiteX1" fmla="*/ 199639 w 7500395"/>
              <a:gd name="connsiteY1" fmla="*/ 1703507 h 2238284"/>
              <a:gd name="connsiteX2" fmla="*/ 396847 w 7500395"/>
              <a:gd name="connsiteY2" fmla="*/ 1881987 h 2238284"/>
              <a:gd name="connsiteX3" fmla="*/ 679501 w 7500395"/>
              <a:gd name="connsiteY3" fmla="*/ 1763959 h 2238284"/>
              <a:gd name="connsiteX4" fmla="*/ 1327309 w 7500395"/>
              <a:gd name="connsiteY4" fmla="*/ 1455202 h 2238284"/>
              <a:gd name="connsiteX5" fmla="*/ 2082827 w 7500395"/>
              <a:gd name="connsiteY5" fmla="*/ 1057455 h 2238284"/>
              <a:gd name="connsiteX6" fmla="*/ 2709113 w 7500395"/>
              <a:gd name="connsiteY6" fmla="*/ 657148 h 2238284"/>
              <a:gd name="connsiteX7" fmla="*/ 3293363 w 7500395"/>
              <a:gd name="connsiteY7" fmla="*/ 298029 h 2238284"/>
              <a:gd name="connsiteX8" fmla="*/ 3264954 w 7500395"/>
              <a:gd name="connsiteY8" fmla="*/ 2102064 h 2238284"/>
              <a:gd name="connsiteX9" fmla="*/ 366390 w 7500395"/>
              <a:gd name="connsiteY9" fmla="*/ 2087791 h 2238284"/>
              <a:gd name="connsiteX10" fmla="*/ 3801709 w 7500395"/>
              <a:gd name="connsiteY10" fmla="*/ 1905145 h 2238284"/>
              <a:gd name="connsiteX11" fmla="*/ 4153658 w 7500395"/>
              <a:gd name="connsiteY11" fmla="*/ 1670126 h 2238284"/>
              <a:gd name="connsiteX12" fmla="*/ 4338853 w 7500395"/>
              <a:gd name="connsiteY12" fmla="*/ 1140934 h 2238284"/>
              <a:gd name="connsiteX13" fmla="*/ 4643102 w 7500395"/>
              <a:gd name="connsiteY13" fmla="*/ 942486 h 2238284"/>
              <a:gd name="connsiteX14" fmla="*/ 4775384 w 7500395"/>
              <a:gd name="connsiteY14" fmla="*/ 426524 h 2238284"/>
              <a:gd name="connsiteX15" fmla="*/ 4934123 w 7500395"/>
              <a:gd name="connsiteY15" fmla="*/ 3170 h 2238284"/>
              <a:gd name="connsiteX16" fmla="*/ 5145774 w 7500395"/>
              <a:gd name="connsiteY16" fmla="*/ 651431 h 2238284"/>
              <a:gd name="connsiteX17" fmla="*/ 5397110 w 7500395"/>
              <a:gd name="connsiteY17" fmla="*/ 161928 h 2238284"/>
              <a:gd name="connsiteX18" fmla="*/ 5450023 w 7500395"/>
              <a:gd name="connsiteY18" fmla="*/ 942486 h 2238284"/>
              <a:gd name="connsiteX19" fmla="*/ 5621989 w 7500395"/>
              <a:gd name="connsiteY19" fmla="*/ 1498138 h 2238284"/>
              <a:gd name="connsiteX20" fmla="*/ 5846869 w 7500395"/>
              <a:gd name="connsiteY20" fmla="*/ 1842113 h 2238284"/>
              <a:gd name="connsiteX21" fmla="*/ 6098205 w 7500395"/>
              <a:gd name="connsiteY21" fmla="*/ 1140934 h 2238284"/>
              <a:gd name="connsiteX22" fmla="*/ 6534736 w 7500395"/>
              <a:gd name="connsiteY22" fmla="*/ 1828883 h 2238284"/>
              <a:gd name="connsiteX23" fmla="*/ 7050636 w 7500395"/>
              <a:gd name="connsiteY23" fmla="*/ 386835 h 2238284"/>
              <a:gd name="connsiteX24" fmla="*/ 7500395 w 7500395"/>
              <a:gd name="connsiteY24" fmla="*/ 2040560 h 2238284"/>
              <a:gd name="connsiteX0" fmla="*/ 0 w 7500395"/>
              <a:gd name="connsiteY0" fmla="*/ 2040560 h 2195150"/>
              <a:gd name="connsiteX1" fmla="*/ 199639 w 7500395"/>
              <a:gd name="connsiteY1" fmla="*/ 1703507 h 2195150"/>
              <a:gd name="connsiteX2" fmla="*/ 396847 w 7500395"/>
              <a:gd name="connsiteY2" fmla="*/ 1881987 h 2195150"/>
              <a:gd name="connsiteX3" fmla="*/ 679501 w 7500395"/>
              <a:gd name="connsiteY3" fmla="*/ 1763959 h 2195150"/>
              <a:gd name="connsiteX4" fmla="*/ 1327309 w 7500395"/>
              <a:gd name="connsiteY4" fmla="*/ 1455202 h 2195150"/>
              <a:gd name="connsiteX5" fmla="*/ 2082827 w 7500395"/>
              <a:gd name="connsiteY5" fmla="*/ 1057455 h 2195150"/>
              <a:gd name="connsiteX6" fmla="*/ 2709113 w 7500395"/>
              <a:gd name="connsiteY6" fmla="*/ 657148 h 2195150"/>
              <a:gd name="connsiteX7" fmla="*/ 3293363 w 7500395"/>
              <a:gd name="connsiteY7" fmla="*/ 298029 h 2195150"/>
              <a:gd name="connsiteX8" fmla="*/ 3264954 w 7500395"/>
              <a:gd name="connsiteY8" fmla="*/ 2102064 h 2195150"/>
              <a:gd name="connsiteX9" fmla="*/ 366390 w 7500395"/>
              <a:gd name="connsiteY9" fmla="*/ 2087791 h 2195150"/>
              <a:gd name="connsiteX10" fmla="*/ 3801709 w 7500395"/>
              <a:gd name="connsiteY10" fmla="*/ 1905145 h 2195150"/>
              <a:gd name="connsiteX11" fmla="*/ 4153658 w 7500395"/>
              <a:gd name="connsiteY11" fmla="*/ 1670126 h 2195150"/>
              <a:gd name="connsiteX12" fmla="*/ 4338853 w 7500395"/>
              <a:gd name="connsiteY12" fmla="*/ 1140934 h 2195150"/>
              <a:gd name="connsiteX13" fmla="*/ 4643102 w 7500395"/>
              <a:gd name="connsiteY13" fmla="*/ 942486 h 2195150"/>
              <a:gd name="connsiteX14" fmla="*/ 4775384 w 7500395"/>
              <a:gd name="connsiteY14" fmla="*/ 426524 h 2195150"/>
              <a:gd name="connsiteX15" fmla="*/ 4934123 w 7500395"/>
              <a:gd name="connsiteY15" fmla="*/ 3170 h 2195150"/>
              <a:gd name="connsiteX16" fmla="*/ 5145774 w 7500395"/>
              <a:gd name="connsiteY16" fmla="*/ 651431 h 2195150"/>
              <a:gd name="connsiteX17" fmla="*/ 5397110 w 7500395"/>
              <a:gd name="connsiteY17" fmla="*/ 161928 h 2195150"/>
              <a:gd name="connsiteX18" fmla="*/ 5450023 w 7500395"/>
              <a:gd name="connsiteY18" fmla="*/ 942486 h 2195150"/>
              <a:gd name="connsiteX19" fmla="*/ 5621989 w 7500395"/>
              <a:gd name="connsiteY19" fmla="*/ 1498138 h 2195150"/>
              <a:gd name="connsiteX20" fmla="*/ 5846869 w 7500395"/>
              <a:gd name="connsiteY20" fmla="*/ 1842113 h 2195150"/>
              <a:gd name="connsiteX21" fmla="*/ 6098205 w 7500395"/>
              <a:gd name="connsiteY21" fmla="*/ 1140934 h 2195150"/>
              <a:gd name="connsiteX22" fmla="*/ 6534736 w 7500395"/>
              <a:gd name="connsiteY22" fmla="*/ 1828883 h 2195150"/>
              <a:gd name="connsiteX23" fmla="*/ 7050636 w 7500395"/>
              <a:gd name="connsiteY23" fmla="*/ 386835 h 2195150"/>
              <a:gd name="connsiteX24" fmla="*/ 7500395 w 7500395"/>
              <a:gd name="connsiteY24" fmla="*/ 2040560 h 2195150"/>
              <a:gd name="connsiteX0" fmla="*/ 0 w 7500395"/>
              <a:gd name="connsiteY0" fmla="*/ 2040560 h 2195150"/>
              <a:gd name="connsiteX1" fmla="*/ 199639 w 7500395"/>
              <a:gd name="connsiteY1" fmla="*/ 1703507 h 2195150"/>
              <a:gd name="connsiteX2" fmla="*/ 213403 w 7500395"/>
              <a:gd name="connsiteY2" fmla="*/ 1980765 h 2195150"/>
              <a:gd name="connsiteX3" fmla="*/ 679501 w 7500395"/>
              <a:gd name="connsiteY3" fmla="*/ 1763959 h 2195150"/>
              <a:gd name="connsiteX4" fmla="*/ 1327309 w 7500395"/>
              <a:gd name="connsiteY4" fmla="*/ 1455202 h 2195150"/>
              <a:gd name="connsiteX5" fmla="*/ 2082827 w 7500395"/>
              <a:gd name="connsiteY5" fmla="*/ 1057455 h 2195150"/>
              <a:gd name="connsiteX6" fmla="*/ 2709113 w 7500395"/>
              <a:gd name="connsiteY6" fmla="*/ 657148 h 2195150"/>
              <a:gd name="connsiteX7" fmla="*/ 3293363 w 7500395"/>
              <a:gd name="connsiteY7" fmla="*/ 298029 h 2195150"/>
              <a:gd name="connsiteX8" fmla="*/ 3264954 w 7500395"/>
              <a:gd name="connsiteY8" fmla="*/ 2102064 h 2195150"/>
              <a:gd name="connsiteX9" fmla="*/ 366390 w 7500395"/>
              <a:gd name="connsiteY9" fmla="*/ 2087791 h 2195150"/>
              <a:gd name="connsiteX10" fmla="*/ 3801709 w 7500395"/>
              <a:gd name="connsiteY10" fmla="*/ 1905145 h 2195150"/>
              <a:gd name="connsiteX11" fmla="*/ 4153658 w 7500395"/>
              <a:gd name="connsiteY11" fmla="*/ 1670126 h 2195150"/>
              <a:gd name="connsiteX12" fmla="*/ 4338853 w 7500395"/>
              <a:gd name="connsiteY12" fmla="*/ 1140934 h 2195150"/>
              <a:gd name="connsiteX13" fmla="*/ 4643102 w 7500395"/>
              <a:gd name="connsiteY13" fmla="*/ 942486 h 2195150"/>
              <a:gd name="connsiteX14" fmla="*/ 4775384 w 7500395"/>
              <a:gd name="connsiteY14" fmla="*/ 426524 h 2195150"/>
              <a:gd name="connsiteX15" fmla="*/ 4934123 w 7500395"/>
              <a:gd name="connsiteY15" fmla="*/ 3170 h 2195150"/>
              <a:gd name="connsiteX16" fmla="*/ 5145774 w 7500395"/>
              <a:gd name="connsiteY16" fmla="*/ 651431 h 2195150"/>
              <a:gd name="connsiteX17" fmla="*/ 5397110 w 7500395"/>
              <a:gd name="connsiteY17" fmla="*/ 161928 h 2195150"/>
              <a:gd name="connsiteX18" fmla="*/ 5450023 w 7500395"/>
              <a:gd name="connsiteY18" fmla="*/ 942486 h 2195150"/>
              <a:gd name="connsiteX19" fmla="*/ 5621989 w 7500395"/>
              <a:gd name="connsiteY19" fmla="*/ 1498138 h 2195150"/>
              <a:gd name="connsiteX20" fmla="*/ 5846869 w 7500395"/>
              <a:gd name="connsiteY20" fmla="*/ 1842113 h 2195150"/>
              <a:gd name="connsiteX21" fmla="*/ 6098205 w 7500395"/>
              <a:gd name="connsiteY21" fmla="*/ 1140934 h 2195150"/>
              <a:gd name="connsiteX22" fmla="*/ 6534736 w 7500395"/>
              <a:gd name="connsiteY22" fmla="*/ 1828883 h 2195150"/>
              <a:gd name="connsiteX23" fmla="*/ 7050636 w 7500395"/>
              <a:gd name="connsiteY23" fmla="*/ 386835 h 2195150"/>
              <a:gd name="connsiteX24" fmla="*/ 7500395 w 7500395"/>
              <a:gd name="connsiteY24" fmla="*/ 2040560 h 2195150"/>
              <a:gd name="connsiteX0" fmla="*/ 21357 w 7521752"/>
              <a:gd name="connsiteY0" fmla="*/ 2040560 h 2123930"/>
              <a:gd name="connsiteX1" fmla="*/ 220996 w 7521752"/>
              <a:gd name="connsiteY1" fmla="*/ 1703507 h 2123930"/>
              <a:gd name="connsiteX2" fmla="*/ 234760 w 7521752"/>
              <a:gd name="connsiteY2" fmla="*/ 1980765 h 2123930"/>
              <a:gd name="connsiteX3" fmla="*/ 700858 w 7521752"/>
              <a:gd name="connsiteY3" fmla="*/ 1763959 h 2123930"/>
              <a:gd name="connsiteX4" fmla="*/ 1348666 w 7521752"/>
              <a:gd name="connsiteY4" fmla="*/ 1455202 h 2123930"/>
              <a:gd name="connsiteX5" fmla="*/ 2104184 w 7521752"/>
              <a:gd name="connsiteY5" fmla="*/ 1057455 h 2123930"/>
              <a:gd name="connsiteX6" fmla="*/ 2730470 w 7521752"/>
              <a:gd name="connsiteY6" fmla="*/ 657148 h 2123930"/>
              <a:gd name="connsiteX7" fmla="*/ 3314720 w 7521752"/>
              <a:gd name="connsiteY7" fmla="*/ 298029 h 2123930"/>
              <a:gd name="connsiteX8" fmla="*/ 407644 w 7521752"/>
              <a:gd name="connsiteY8" fmla="*/ 1932731 h 2123930"/>
              <a:gd name="connsiteX9" fmla="*/ 387747 w 7521752"/>
              <a:gd name="connsiteY9" fmla="*/ 2087791 h 2123930"/>
              <a:gd name="connsiteX10" fmla="*/ 3823066 w 7521752"/>
              <a:gd name="connsiteY10" fmla="*/ 1905145 h 2123930"/>
              <a:gd name="connsiteX11" fmla="*/ 4175015 w 7521752"/>
              <a:gd name="connsiteY11" fmla="*/ 1670126 h 2123930"/>
              <a:gd name="connsiteX12" fmla="*/ 4360210 w 7521752"/>
              <a:gd name="connsiteY12" fmla="*/ 1140934 h 2123930"/>
              <a:gd name="connsiteX13" fmla="*/ 4664459 w 7521752"/>
              <a:gd name="connsiteY13" fmla="*/ 942486 h 2123930"/>
              <a:gd name="connsiteX14" fmla="*/ 4796741 w 7521752"/>
              <a:gd name="connsiteY14" fmla="*/ 426524 h 2123930"/>
              <a:gd name="connsiteX15" fmla="*/ 4955480 w 7521752"/>
              <a:gd name="connsiteY15" fmla="*/ 3170 h 2123930"/>
              <a:gd name="connsiteX16" fmla="*/ 5167131 w 7521752"/>
              <a:gd name="connsiteY16" fmla="*/ 651431 h 2123930"/>
              <a:gd name="connsiteX17" fmla="*/ 5418467 w 7521752"/>
              <a:gd name="connsiteY17" fmla="*/ 161928 h 2123930"/>
              <a:gd name="connsiteX18" fmla="*/ 5471380 w 7521752"/>
              <a:gd name="connsiteY18" fmla="*/ 942486 h 2123930"/>
              <a:gd name="connsiteX19" fmla="*/ 5643346 w 7521752"/>
              <a:gd name="connsiteY19" fmla="*/ 1498138 h 2123930"/>
              <a:gd name="connsiteX20" fmla="*/ 5868226 w 7521752"/>
              <a:gd name="connsiteY20" fmla="*/ 1842113 h 2123930"/>
              <a:gd name="connsiteX21" fmla="*/ 6119562 w 7521752"/>
              <a:gd name="connsiteY21" fmla="*/ 1140934 h 2123930"/>
              <a:gd name="connsiteX22" fmla="*/ 6556093 w 7521752"/>
              <a:gd name="connsiteY22" fmla="*/ 1828883 h 2123930"/>
              <a:gd name="connsiteX23" fmla="*/ 7071993 w 7521752"/>
              <a:gd name="connsiteY23" fmla="*/ 386835 h 2123930"/>
              <a:gd name="connsiteX24" fmla="*/ 7521752 w 7521752"/>
              <a:gd name="connsiteY24" fmla="*/ 2040560 h 2123930"/>
              <a:gd name="connsiteX0" fmla="*/ 21357 w 7521752"/>
              <a:gd name="connsiteY0" fmla="*/ 2040560 h 2123930"/>
              <a:gd name="connsiteX1" fmla="*/ 234760 w 7521752"/>
              <a:gd name="connsiteY1" fmla="*/ 1980765 h 2123930"/>
              <a:gd name="connsiteX2" fmla="*/ 700858 w 7521752"/>
              <a:gd name="connsiteY2" fmla="*/ 1763959 h 2123930"/>
              <a:gd name="connsiteX3" fmla="*/ 1348666 w 7521752"/>
              <a:gd name="connsiteY3" fmla="*/ 1455202 h 2123930"/>
              <a:gd name="connsiteX4" fmla="*/ 2104184 w 7521752"/>
              <a:gd name="connsiteY4" fmla="*/ 1057455 h 2123930"/>
              <a:gd name="connsiteX5" fmla="*/ 2730470 w 7521752"/>
              <a:gd name="connsiteY5" fmla="*/ 657148 h 2123930"/>
              <a:gd name="connsiteX6" fmla="*/ 3314720 w 7521752"/>
              <a:gd name="connsiteY6" fmla="*/ 298029 h 2123930"/>
              <a:gd name="connsiteX7" fmla="*/ 407644 w 7521752"/>
              <a:gd name="connsiteY7" fmla="*/ 1932731 h 2123930"/>
              <a:gd name="connsiteX8" fmla="*/ 387747 w 7521752"/>
              <a:gd name="connsiteY8" fmla="*/ 2087791 h 2123930"/>
              <a:gd name="connsiteX9" fmla="*/ 3823066 w 7521752"/>
              <a:gd name="connsiteY9" fmla="*/ 1905145 h 2123930"/>
              <a:gd name="connsiteX10" fmla="*/ 4175015 w 7521752"/>
              <a:gd name="connsiteY10" fmla="*/ 1670126 h 2123930"/>
              <a:gd name="connsiteX11" fmla="*/ 4360210 w 7521752"/>
              <a:gd name="connsiteY11" fmla="*/ 1140934 h 2123930"/>
              <a:gd name="connsiteX12" fmla="*/ 4664459 w 7521752"/>
              <a:gd name="connsiteY12" fmla="*/ 942486 h 2123930"/>
              <a:gd name="connsiteX13" fmla="*/ 4796741 w 7521752"/>
              <a:gd name="connsiteY13" fmla="*/ 426524 h 2123930"/>
              <a:gd name="connsiteX14" fmla="*/ 4955480 w 7521752"/>
              <a:gd name="connsiteY14" fmla="*/ 3170 h 2123930"/>
              <a:gd name="connsiteX15" fmla="*/ 5167131 w 7521752"/>
              <a:gd name="connsiteY15" fmla="*/ 651431 h 2123930"/>
              <a:gd name="connsiteX16" fmla="*/ 5418467 w 7521752"/>
              <a:gd name="connsiteY16" fmla="*/ 161928 h 2123930"/>
              <a:gd name="connsiteX17" fmla="*/ 5471380 w 7521752"/>
              <a:gd name="connsiteY17" fmla="*/ 942486 h 2123930"/>
              <a:gd name="connsiteX18" fmla="*/ 5643346 w 7521752"/>
              <a:gd name="connsiteY18" fmla="*/ 1498138 h 2123930"/>
              <a:gd name="connsiteX19" fmla="*/ 5868226 w 7521752"/>
              <a:gd name="connsiteY19" fmla="*/ 1842113 h 2123930"/>
              <a:gd name="connsiteX20" fmla="*/ 6119562 w 7521752"/>
              <a:gd name="connsiteY20" fmla="*/ 1140934 h 2123930"/>
              <a:gd name="connsiteX21" fmla="*/ 6556093 w 7521752"/>
              <a:gd name="connsiteY21" fmla="*/ 1828883 h 2123930"/>
              <a:gd name="connsiteX22" fmla="*/ 7071993 w 7521752"/>
              <a:gd name="connsiteY22" fmla="*/ 386835 h 2123930"/>
              <a:gd name="connsiteX23" fmla="*/ 7521752 w 7521752"/>
              <a:gd name="connsiteY23" fmla="*/ 2040560 h 2123930"/>
              <a:gd name="connsiteX0" fmla="*/ 234760 w 7521752"/>
              <a:gd name="connsiteY0" fmla="*/ 1980765 h 2123930"/>
              <a:gd name="connsiteX1" fmla="*/ 700858 w 7521752"/>
              <a:gd name="connsiteY1" fmla="*/ 1763959 h 2123930"/>
              <a:gd name="connsiteX2" fmla="*/ 1348666 w 7521752"/>
              <a:gd name="connsiteY2" fmla="*/ 1455202 h 2123930"/>
              <a:gd name="connsiteX3" fmla="*/ 2104184 w 7521752"/>
              <a:gd name="connsiteY3" fmla="*/ 1057455 h 2123930"/>
              <a:gd name="connsiteX4" fmla="*/ 2730470 w 7521752"/>
              <a:gd name="connsiteY4" fmla="*/ 657148 h 2123930"/>
              <a:gd name="connsiteX5" fmla="*/ 3314720 w 7521752"/>
              <a:gd name="connsiteY5" fmla="*/ 298029 h 2123930"/>
              <a:gd name="connsiteX6" fmla="*/ 407644 w 7521752"/>
              <a:gd name="connsiteY6" fmla="*/ 1932731 h 2123930"/>
              <a:gd name="connsiteX7" fmla="*/ 387747 w 7521752"/>
              <a:gd name="connsiteY7" fmla="*/ 2087791 h 2123930"/>
              <a:gd name="connsiteX8" fmla="*/ 3823066 w 7521752"/>
              <a:gd name="connsiteY8" fmla="*/ 1905145 h 2123930"/>
              <a:gd name="connsiteX9" fmla="*/ 4175015 w 7521752"/>
              <a:gd name="connsiteY9" fmla="*/ 1670126 h 2123930"/>
              <a:gd name="connsiteX10" fmla="*/ 4360210 w 7521752"/>
              <a:gd name="connsiteY10" fmla="*/ 1140934 h 2123930"/>
              <a:gd name="connsiteX11" fmla="*/ 4664459 w 7521752"/>
              <a:gd name="connsiteY11" fmla="*/ 942486 h 2123930"/>
              <a:gd name="connsiteX12" fmla="*/ 4796741 w 7521752"/>
              <a:gd name="connsiteY12" fmla="*/ 426524 h 2123930"/>
              <a:gd name="connsiteX13" fmla="*/ 4955480 w 7521752"/>
              <a:gd name="connsiteY13" fmla="*/ 3170 h 2123930"/>
              <a:gd name="connsiteX14" fmla="*/ 5167131 w 7521752"/>
              <a:gd name="connsiteY14" fmla="*/ 651431 h 2123930"/>
              <a:gd name="connsiteX15" fmla="*/ 5418467 w 7521752"/>
              <a:gd name="connsiteY15" fmla="*/ 161928 h 2123930"/>
              <a:gd name="connsiteX16" fmla="*/ 5471380 w 7521752"/>
              <a:gd name="connsiteY16" fmla="*/ 942486 h 2123930"/>
              <a:gd name="connsiteX17" fmla="*/ 5643346 w 7521752"/>
              <a:gd name="connsiteY17" fmla="*/ 1498138 h 2123930"/>
              <a:gd name="connsiteX18" fmla="*/ 5868226 w 7521752"/>
              <a:gd name="connsiteY18" fmla="*/ 1842113 h 2123930"/>
              <a:gd name="connsiteX19" fmla="*/ 6119562 w 7521752"/>
              <a:gd name="connsiteY19" fmla="*/ 1140934 h 2123930"/>
              <a:gd name="connsiteX20" fmla="*/ 6556093 w 7521752"/>
              <a:gd name="connsiteY20" fmla="*/ 1828883 h 2123930"/>
              <a:gd name="connsiteX21" fmla="*/ 7071993 w 7521752"/>
              <a:gd name="connsiteY21" fmla="*/ 386835 h 2123930"/>
              <a:gd name="connsiteX22" fmla="*/ 7521752 w 7521752"/>
              <a:gd name="connsiteY22" fmla="*/ 2040560 h 2123930"/>
              <a:gd name="connsiteX0" fmla="*/ 700858 w 7521752"/>
              <a:gd name="connsiteY0" fmla="*/ 1763959 h 2123930"/>
              <a:gd name="connsiteX1" fmla="*/ 1348666 w 7521752"/>
              <a:gd name="connsiteY1" fmla="*/ 1455202 h 2123930"/>
              <a:gd name="connsiteX2" fmla="*/ 2104184 w 7521752"/>
              <a:gd name="connsiteY2" fmla="*/ 1057455 h 2123930"/>
              <a:gd name="connsiteX3" fmla="*/ 2730470 w 7521752"/>
              <a:gd name="connsiteY3" fmla="*/ 657148 h 2123930"/>
              <a:gd name="connsiteX4" fmla="*/ 3314720 w 7521752"/>
              <a:gd name="connsiteY4" fmla="*/ 298029 h 2123930"/>
              <a:gd name="connsiteX5" fmla="*/ 407644 w 7521752"/>
              <a:gd name="connsiteY5" fmla="*/ 1932731 h 2123930"/>
              <a:gd name="connsiteX6" fmla="*/ 387747 w 7521752"/>
              <a:gd name="connsiteY6" fmla="*/ 2087791 h 2123930"/>
              <a:gd name="connsiteX7" fmla="*/ 3823066 w 7521752"/>
              <a:gd name="connsiteY7" fmla="*/ 1905145 h 2123930"/>
              <a:gd name="connsiteX8" fmla="*/ 4175015 w 7521752"/>
              <a:gd name="connsiteY8" fmla="*/ 1670126 h 2123930"/>
              <a:gd name="connsiteX9" fmla="*/ 4360210 w 7521752"/>
              <a:gd name="connsiteY9" fmla="*/ 1140934 h 2123930"/>
              <a:gd name="connsiteX10" fmla="*/ 4664459 w 7521752"/>
              <a:gd name="connsiteY10" fmla="*/ 942486 h 2123930"/>
              <a:gd name="connsiteX11" fmla="*/ 4796741 w 7521752"/>
              <a:gd name="connsiteY11" fmla="*/ 426524 h 2123930"/>
              <a:gd name="connsiteX12" fmla="*/ 4955480 w 7521752"/>
              <a:gd name="connsiteY12" fmla="*/ 3170 h 2123930"/>
              <a:gd name="connsiteX13" fmla="*/ 5167131 w 7521752"/>
              <a:gd name="connsiteY13" fmla="*/ 651431 h 2123930"/>
              <a:gd name="connsiteX14" fmla="*/ 5418467 w 7521752"/>
              <a:gd name="connsiteY14" fmla="*/ 161928 h 2123930"/>
              <a:gd name="connsiteX15" fmla="*/ 5471380 w 7521752"/>
              <a:gd name="connsiteY15" fmla="*/ 942486 h 2123930"/>
              <a:gd name="connsiteX16" fmla="*/ 5643346 w 7521752"/>
              <a:gd name="connsiteY16" fmla="*/ 1498138 h 2123930"/>
              <a:gd name="connsiteX17" fmla="*/ 5868226 w 7521752"/>
              <a:gd name="connsiteY17" fmla="*/ 1842113 h 2123930"/>
              <a:gd name="connsiteX18" fmla="*/ 6119562 w 7521752"/>
              <a:gd name="connsiteY18" fmla="*/ 1140934 h 2123930"/>
              <a:gd name="connsiteX19" fmla="*/ 6556093 w 7521752"/>
              <a:gd name="connsiteY19" fmla="*/ 1828883 h 2123930"/>
              <a:gd name="connsiteX20" fmla="*/ 7071993 w 7521752"/>
              <a:gd name="connsiteY20" fmla="*/ 386835 h 2123930"/>
              <a:gd name="connsiteX21" fmla="*/ 7521752 w 7521752"/>
              <a:gd name="connsiteY21" fmla="*/ 2040560 h 2123930"/>
              <a:gd name="connsiteX0" fmla="*/ 700858 w 7521752"/>
              <a:gd name="connsiteY0" fmla="*/ 1763959 h 2123930"/>
              <a:gd name="connsiteX1" fmla="*/ 1348666 w 7521752"/>
              <a:gd name="connsiteY1" fmla="*/ 1455202 h 2123930"/>
              <a:gd name="connsiteX2" fmla="*/ 2104184 w 7521752"/>
              <a:gd name="connsiteY2" fmla="*/ 1057455 h 2123930"/>
              <a:gd name="connsiteX3" fmla="*/ 2730470 w 7521752"/>
              <a:gd name="connsiteY3" fmla="*/ 657148 h 2123930"/>
              <a:gd name="connsiteX4" fmla="*/ 3314720 w 7521752"/>
              <a:gd name="connsiteY4" fmla="*/ 298029 h 2123930"/>
              <a:gd name="connsiteX5" fmla="*/ 407644 w 7521752"/>
              <a:gd name="connsiteY5" fmla="*/ 1932731 h 2123930"/>
              <a:gd name="connsiteX6" fmla="*/ 387747 w 7521752"/>
              <a:gd name="connsiteY6" fmla="*/ 2087791 h 2123930"/>
              <a:gd name="connsiteX7" fmla="*/ 3823066 w 7521752"/>
              <a:gd name="connsiteY7" fmla="*/ 1905145 h 2123930"/>
              <a:gd name="connsiteX8" fmla="*/ 4360210 w 7521752"/>
              <a:gd name="connsiteY8" fmla="*/ 1140934 h 2123930"/>
              <a:gd name="connsiteX9" fmla="*/ 4664459 w 7521752"/>
              <a:gd name="connsiteY9" fmla="*/ 942486 h 2123930"/>
              <a:gd name="connsiteX10" fmla="*/ 4796741 w 7521752"/>
              <a:gd name="connsiteY10" fmla="*/ 426524 h 2123930"/>
              <a:gd name="connsiteX11" fmla="*/ 4955480 w 7521752"/>
              <a:gd name="connsiteY11" fmla="*/ 3170 h 2123930"/>
              <a:gd name="connsiteX12" fmla="*/ 5167131 w 7521752"/>
              <a:gd name="connsiteY12" fmla="*/ 651431 h 2123930"/>
              <a:gd name="connsiteX13" fmla="*/ 5418467 w 7521752"/>
              <a:gd name="connsiteY13" fmla="*/ 161928 h 2123930"/>
              <a:gd name="connsiteX14" fmla="*/ 5471380 w 7521752"/>
              <a:gd name="connsiteY14" fmla="*/ 942486 h 2123930"/>
              <a:gd name="connsiteX15" fmla="*/ 5643346 w 7521752"/>
              <a:gd name="connsiteY15" fmla="*/ 1498138 h 2123930"/>
              <a:gd name="connsiteX16" fmla="*/ 5868226 w 7521752"/>
              <a:gd name="connsiteY16" fmla="*/ 1842113 h 2123930"/>
              <a:gd name="connsiteX17" fmla="*/ 6119562 w 7521752"/>
              <a:gd name="connsiteY17" fmla="*/ 1140934 h 2123930"/>
              <a:gd name="connsiteX18" fmla="*/ 6556093 w 7521752"/>
              <a:gd name="connsiteY18" fmla="*/ 1828883 h 2123930"/>
              <a:gd name="connsiteX19" fmla="*/ 7071993 w 7521752"/>
              <a:gd name="connsiteY19" fmla="*/ 386835 h 2123930"/>
              <a:gd name="connsiteX20" fmla="*/ 7521752 w 7521752"/>
              <a:gd name="connsiteY20" fmla="*/ 2040560 h 2123930"/>
              <a:gd name="connsiteX0" fmla="*/ 700858 w 7521752"/>
              <a:gd name="connsiteY0" fmla="*/ 1763959 h 2123930"/>
              <a:gd name="connsiteX1" fmla="*/ 1348666 w 7521752"/>
              <a:gd name="connsiteY1" fmla="*/ 1455202 h 2123930"/>
              <a:gd name="connsiteX2" fmla="*/ 2104184 w 7521752"/>
              <a:gd name="connsiteY2" fmla="*/ 1057455 h 2123930"/>
              <a:gd name="connsiteX3" fmla="*/ 2730470 w 7521752"/>
              <a:gd name="connsiteY3" fmla="*/ 657148 h 2123930"/>
              <a:gd name="connsiteX4" fmla="*/ 3314720 w 7521752"/>
              <a:gd name="connsiteY4" fmla="*/ 298029 h 2123930"/>
              <a:gd name="connsiteX5" fmla="*/ 407644 w 7521752"/>
              <a:gd name="connsiteY5" fmla="*/ 1932731 h 2123930"/>
              <a:gd name="connsiteX6" fmla="*/ 387747 w 7521752"/>
              <a:gd name="connsiteY6" fmla="*/ 2087791 h 2123930"/>
              <a:gd name="connsiteX7" fmla="*/ 3823066 w 7521752"/>
              <a:gd name="connsiteY7" fmla="*/ 1905145 h 2123930"/>
              <a:gd name="connsiteX8" fmla="*/ 4664459 w 7521752"/>
              <a:gd name="connsiteY8" fmla="*/ 942486 h 2123930"/>
              <a:gd name="connsiteX9" fmla="*/ 4796741 w 7521752"/>
              <a:gd name="connsiteY9" fmla="*/ 426524 h 2123930"/>
              <a:gd name="connsiteX10" fmla="*/ 4955480 w 7521752"/>
              <a:gd name="connsiteY10" fmla="*/ 3170 h 2123930"/>
              <a:gd name="connsiteX11" fmla="*/ 5167131 w 7521752"/>
              <a:gd name="connsiteY11" fmla="*/ 651431 h 2123930"/>
              <a:gd name="connsiteX12" fmla="*/ 5418467 w 7521752"/>
              <a:gd name="connsiteY12" fmla="*/ 161928 h 2123930"/>
              <a:gd name="connsiteX13" fmla="*/ 5471380 w 7521752"/>
              <a:gd name="connsiteY13" fmla="*/ 942486 h 2123930"/>
              <a:gd name="connsiteX14" fmla="*/ 5643346 w 7521752"/>
              <a:gd name="connsiteY14" fmla="*/ 1498138 h 2123930"/>
              <a:gd name="connsiteX15" fmla="*/ 5868226 w 7521752"/>
              <a:gd name="connsiteY15" fmla="*/ 1842113 h 2123930"/>
              <a:gd name="connsiteX16" fmla="*/ 6119562 w 7521752"/>
              <a:gd name="connsiteY16" fmla="*/ 1140934 h 2123930"/>
              <a:gd name="connsiteX17" fmla="*/ 6556093 w 7521752"/>
              <a:gd name="connsiteY17" fmla="*/ 1828883 h 2123930"/>
              <a:gd name="connsiteX18" fmla="*/ 7071993 w 7521752"/>
              <a:gd name="connsiteY18" fmla="*/ 386835 h 2123930"/>
              <a:gd name="connsiteX19" fmla="*/ 7521752 w 7521752"/>
              <a:gd name="connsiteY19" fmla="*/ 2040560 h 2123930"/>
              <a:gd name="connsiteX0" fmla="*/ 700858 w 7521752"/>
              <a:gd name="connsiteY0" fmla="*/ 1766609 h 2126580"/>
              <a:gd name="connsiteX1" fmla="*/ 1348666 w 7521752"/>
              <a:gd name="connsiteY1" fmla="*/ 1457852 h 2126580"/>
              <a:gd name="connsiteX2" fmla="*/ 2104184 w 7521752"/>
              <a:gd name="connsiteY2" fmla="*/ 1060105 h 2126580"/>
              <a:gd name="connsiteX3" fmla="*/ 2730470 w 7521752"/>
              <a:gd name="connsiteY3" fmla="*/ 659798 h 2126580"/>
              <a:gd name="connsiteX4" fmla="*/ 3314720 w 7521752"/>
              <a:gd name="connsiteY4" fmla="*/ 300679 h 2126580"/>
              <a:gd name="connsiteX5" fmla="*/ 407644 w 7521752"/>
              <a:gd name="connsiteY5" fmla="*/ 1935381 h 2126580"/>
              <a:gd name="connsiteX6" fmla="*/ 387747 w 7521752"/>
              <a:gd name="connsiteY6" fmla="*/ 2090441 h 2126580"/>
              <a:gd name="connsiteX7" fmla="*/ 3823066 w 7521752"/>
              <a:gd name="connsiteY7" fmla="*/ 1907795 h 2126580"/>
              <a:gd name="connsiteX8" fmla="*/ 4796741 w 7521752"/>
              <a:gd name="connsiteY8" fmla="*/ 429174 h 2126580"/>
              <a:gd name="connsiteX9" fmla="*/ 4955480 w 7521752"/>
              <a:gd name="connsiteY9" fmla="*/ 5820 h 2126580"/>
              <a:gd name="connsiteX10" fmla="*/ 5167131 w 7521752"/>
              <a:gd name="connsiteY10" fmla="*/ 654081 h 2126580"/>
              <a:gd name="connsiteX11" fmla="*/ 5418467 w 7521752"/>
              <a:gd name="connsiteY11" fmla="*/ 164578 h 2126580"/>
              <a:gd name="connsiteX12" fmla="*/ 5471380 w 7521752"/>
              <a:gd name="connsiteY12" fmla="*/ 945136 h 2126580"/>
              <a:gd name="connsiteX13" fmla="*/ 5643346 w 7521752"/>
              <a:gd name="connsiteY13" fmla="*/ 1500788 h 2126580"/>
              <a:gd name="connsiteX14" fmla="*/ 5868226 w 7521752"/>
              <a:gd name="connsiteY14" fmla="*/ 1844763 h 2126580"/>
              <a:gd name="connsiteX15" fmla="*/ 6119562 w 7521752"/>
              <a:gd name="connsiteY15" fmla="*/ 1143584 h 2126580"/>
              <a:gd name="connsiteX16" fmla="*/ 6556093 w 7521752"/>
              <a:gd name="connsiteY16" fmla="*/ 1831533 h 2126580"/>
              <a:gd name="connsiteX17" fmla="*/ 7071993 w 7521752"/>
              <a:gd name="connsiteY17" fmla="*/ 389485 h 2126580"/>
              <a:gd name="connsiteX18" fmla="*/ 7521752 w 7521752"/>
              <a:gd name="connsiteY18" fmla="*/ 2043210 h 2126580"/>
              <a:gd name="connsiteX0" fmla="*/ 700858 w 7521752"/>
              <a:gd name="connsiteY0" fmla="*/ 1794461 h 2155583"/>
              <a:gd name="connsiteX1" fmla="*/ 1348666 w 7521752"/>
              <a:gd name="connsiteY1" fmla="*/ 1485704 h 2155583"/>
              <a:gd name="connsiteX2" fmla="*/ 2104184 w 7521752"/>
              <a:gd name="connsiteY2" fmla="*/ 1087957 h 2155583"/>
              <a:gd name="connsiteX3" fmla="*/ 2730470 w 7521752"/>
              <a:gd name="connsiteY3" fmla="*/ 687650 h 2155583"/>
              <a:gd name="connsiteX4" fmla="*/ 3314720 w 7521752"/>
              <a:gd name="connsiteY4" fmla="*/ 328531 h 2155583"/>
              <a:gd name="connsiteX5" fmla="*/ 407644 w 7521752"/>
              <a:gd name="connsiteY5" fmla="*/ 1963233 h 2155583"/>
              <a:gd name="connsiteX6" fmla="*/ 387747 w 7521752"/>
              <a:gd name="connsiteY6" fmla="*/ 2118293 h 2155583"/>
              <a:gd name="connsiteX7" fmla="*/ 3823066 w 7521752"/>
              <a:gd name="connsiteY7" fmla="*/ 1935647 h 2155583"/>
              <a:gd name="connsiteX8" fmla="*/ 4955480 w 7521752"/>
              <a:gd name="connsiteY8" fmla="*/ 33672 h 2155583"/>
              <a:gd name="connsiteX9" fmla="*/ 5167131 w 7521752"/>
              <a:gd name="connsiteY9" fmla="*/ 681933 h 2155583"/>
              <a:gd name="connsiteX10" fmla="*/ 5418467 w 7521752"/>
              <a:gd name="connsiteY10" fmla="*/ 192430 h 2155583"/>
              <a:gd name="connsiteX11" fmla="*/ 5471380 w 7521752"/>
              <a:gd name="connsiteY11" fmla="*/ 972988 h 2155583"/>
              <a:gd name="connsiteX12" fmla="*/ 5643346 w 7521752"/>
              <a:gd name="connsiteY12" fmla="*/ 1528640 h 2155583"/>
              <a:gd name="connsiteX13" fmla="*/ 5868226 w 7521752"/>
              <a:gd name="connsiteY13" fmla="*/ 1872615 h 2155583"/>
              <a:gd name="connsiteX14" fmla="*/ 6119562 w 7521752"/>
              <a:gd name="connsiteY14" fmla="*/ 1171436 h 2155583"/>
              <a:gd name="connsiteX15" fmla="*/ 6556093 w 7521752"/>
              <a:gd name="connsiteY15" fmla="*/ 1859385 h 2155583"/>
              <a:gd name="connsiteX16" fmla="*/ 7071993 w 7521752"/>
              <a:gd name="connsiteY16" fmla="*/ 417337 h 2155583"/>
              <a:gd name="connsiteX17" fmla="*/ 7521752 w 7521752"/>
              <a:gd name="connsiteY17" fmla="*/ 2071062 h 2155583"/>
              <a:gd name="connsiteX0" fmla="*/ 700858 w 7521752"/>
              <a:gd name="connsiteY0" fmla="*/ 1608141 h 1968112"/>
              <a:gd name="connsiteX1" fmla="*/ 1348666 w 7521752"/>
              <a:gd name="connsiteY1" fmla="*/ 1299384 h 1968112"/>
              <a:gd name="connsiteX2" fmla="*/ 2104184 w 7521752"/>
              <a:gd name="connsiteY2" fmla="*/ 901637 h 1968112"/>
              <a:gd name="connsiteX3" fmla="*/ 2730470 w 7521752"/>
              <a:gd name="connsiteY3" fmla="*/ 501330 h 1968112"/>
              <a:gd name="connsiteX4" fmla="*/ 3314720 w 7521752"/>
              <a:gd name="connsiteY4" fmla="*/ 142211 h 1968112"/>
              <a:gd name="connsiteX5" fmla="*/ 407644 w 7521752"/>
              <a:gd name="connsiteY5" fmla="*/ 1776913 h 1968112"/>
              <a:gd name="connsiteX6" fmla="*/ 387747 w 7521752"/>
              <a:gd name="connsiteY6" fmla="*/ 1931973 h 1968112"/>
              <a:gd name="connsiteX7" fmla="*/ 3823066 w 7521752"/>
              <a:gd name="connsiteY7" fmla="*/ 1749327 h 1968112"/>
              <a:gd name="connsiteX8" fmla="*/ 5167131 w 7521752"/>
              <a:gd name="connsiteY8" fmla="*/ 495613 h 1968112"/>
              <a:gd name="connsiteX9" fmla="*/ 5418467 w 7521752"/>
              <a:gd name="connsiteY9" fmla="*/ 6110 h 1968112"/>
              <a:gd name="connsiteX10" fmla="*/ 5471380 w 7521752"/>
              <a:gd name="connsiteY10" fmla="*/ 786668 h 1968112"/>
              <a:gd name="connsiteX11" fmla="*/ 5643346 w 7521752"/>
              <a:gd name="connsiteY11" fmla="*/ 1342320 h 1968112"/>
              <a:gd name="connsiteX12" fmla="*/ 5868226 w 7521752"/>
              <a:gd name="connsiteY12" fmla="*/ 1686295 h 1968112"/>
              <a:gd name="connsiteX13" fmla="*/ 6119562 w 7521752"/>
              <a:gd name="connsiteY13" fmla="*/ 985116 h 1968112"/>
              <a:gd name="connsiteX14" fmla="*/ 6556093 w 7521752"/>
              <a:gd name="connsiteY14" fmla="*/ 1673065 h 1968112"/>
              <a:gd name="connsiteX15" fmla="*/ 7071993 w 7521752"/>
              <a:gd name="connsiteY15" fmla="*/ 231017 h 1968112"/>
              <a:gd name="connsiteX16" fmla="*/ 7521752 w 7521752"/>
              <a:gd name="connsiteY16" fmla="*/ 1884742 h 1968112"/>
              <a:gd name="connsiteX0" fmla="*/ 700858 w 7521752"/>
              <a:gd name="connsiteY0" fmla="*/ 1625178 h 1985149"/>
              <a:gd name="connsiteX1" fmla="*/ 1348666 w 7521752"/>
              <a:gd name="connsiteY1" fmla="*/ 1316421 h 1985149"/>
              <a:gd name="connsiteX2" fmla="*/ 2104184 w 7521752"/>
              <a:gd name="connsiteY2" fmla="*/ 918674 h 1985149"/>
              <a:gd name="connsiteX3" fmla="*/ 2730470 w 7521752"/>
              <a:gd name="connsiteY3" fmla="*/ 518367 h 1985149"/>
              <a:gd name="connsiteX4" fmla="*/ 3314720 w 7521752"/>
              <a:gd name="connsiteY4" fmla="*/ 159248 h 1985149"/>
              <a:gd name="connsiteX5" fmla="*/ 407644 w 7521752"/>
              <a:gd name="connsiteY5" fmla="*/ 1793950 h 1985149"/>
              <a:gd name="connsiteX6" fmla="*/ 387747 w 7521752"/>
              <a:gd name="connsiteY6" fmla="*/ 1949010 h 1985149"/>
              <a:gd name="connsiteX7" fmla="*/ 3823066 w 7521752"/>
              <a:gd name="connsiteY7" fmla="*/ 1766364 h 1985149"/>
              <a:gd name="connsiteX8" fmla="*/ 5418467 w 7521752"/>
              <a:gd name="connsiteY8" fmla="*/ 23147 h 1985149"/>
              <a:gd name="connsiteX9" fmla="*/ 5471380 w 7521752"/>
              <a:gd name="connsiteY9" fmla="*/ 803705 h 1985149"/>
              <a:gd name="connsiteX10" fmla="*/ 5643346 w 7521752"/>
              <a:gd name="connsiteY10" fmla="*/ 1359357 h 1985149"/>
              <a:gd name="connsiteX11" fmla="*/ 5868226 w 7521752"/>
              <a:gd name="connsiteY11" fmla="*/ 1703332 h 1985149"/>
              <a:gd name="connsiteX12" fmla="*/ 6119562 w 7521752"/>
              <a:gd name="connsiteY12" fmla="*/ 1002153 h 1985149"/>
              <a:gd name="connsiteX13" fmla="*/ 6556093 w 7521752"/>
              <a:gd name="connsiteY13" fmla="*/ 1690102 h 1985149"/>
              <a:gd name="connsiteX14" fmla="*/ 7071993 w 7521752"/>
              <a:gd name="connsiteY14" fmla="*/ 248054 h 1985149"/>
              <a:gd name="connsiteX15" fmla="*/ 7521752 w 7521752"/>
              <a:gd name="connsiteY15" fmla="*/ 1901779 h 1985149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5471380 w 7521752"/>
              <a:gd name="connsiteY8" fmla="*/ 701108 h 1882552"/>
              <a:gd name="connsiteX9" fmla="*/ 5643346 w 7521752"/>
              <a:gd name="connsiteY9" fmla="*/ 1256760 h 1882552"/>
              <a:gd name="connsiteX10" fmla="*/ 5868226 w 7521752"/>
              <a:gd name="connsiteY10" fmla="*/ 1600735 h 1882552"/>
              <a:gd name="connsiteX11" fmla="*/ 6119562 w 7521752"/>
              <a:gd name="connsiteY11" fmla="*/ 899556 h 1882552"/>
              <a:gd name="connsiteX12" fmla="*/ 6556093 w 7521752"/>
              <a:gd name="connsiteY12" fmla="*/ 1587505 h 1882552"/>
              <a:gd name="connsiteX13" fmla="*/ 7071993 w 7521752"/>
              <a:gd name="connsiteY13" fmla="*/ 145457 h 1882552"/>
              <a:gd name="connsiteX14" fmla="*/ 7521752 w 7521752"/>
              <a:gd name="connsiteY14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5643346 w 7521752"/>
              <a:gd name="connsiteY8" fmla="*/ 1256760 h 1882552"/>
              <a:gd name="connsiteX9" fmla="*/ 5868226 w 7521752"/>
              <a:gd name="connsiteY9" fmla="*/ 1600735 h 1882552"/>
              <a:gd name="connsiteX10" fmla="*/ 6119562 w 7521752"/>
              <a:gd name="connsiteY10" fmla="*/ 899556 h 1882552"/>
              <a:gd name="connsiteX11" fmla="*/ 6556093 w 7521752"/>
              <a:gd name="connsiteY11" fmla="*/ 1587505 h 1882552"/>
              <a:gd name="connsiteX12" fmla="*/ 7071993 w 7521752"/>
              <a:gd name="connsiteY12" fmla="*/ 145457 h 1882552"/>
              <a:gd name="connsiteX13" fmla="*/ 7521752 w 7521752"/>
              <a:gd name="connsiteY13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5868226 w 7521752"/>
              <a:gd name="connsiteY8" fmla="*/ 1600735 h 1882552"/>
              <a:gd name="connsiteX9" fmla="*/ 6119562 w 7521752"/>
              <a:gd name="connsiteY9" fmla="*/ 899556 h 1882552"/>
              <a:gd name="connsiteX10" fmla="*/ 6556093 w 7521752"/>
              <a:gd name="connsiteY10" fmla="*/ 1587505 h 1882552"/>
              <a:gd name="connsiteX11" fmla="*/ 7071993 w 7521752"/>
              <a:gd name="connsiteY11" fmla="*/ 145457 h 1882552"/>
              <a:gd name="connsiteX12" fmla="*/ 7521752 w 7521752"/>
              <a:gd name="connsiteY12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6119562 w 7521752"/>
              <a:gd name="connsiteY8" fmla="*/ 899556 h 1882552"/>
              <a:gd name="connsiteX9" fmla="*/ 6556093 w 7521752"/>
              <a:gd name="connsiteY9" fmla="*/ 1587505 h 1882552"/>
              <a:gd name="connsiteX10" fmla="*/ 7071993 w 7521752"/>
              <a:gd name="connsiteY10" fmla="*/ 145457 h 1882552"/>
              <a:gd name="connsiteX11" fmla="*/ 7521752 w 7521752"/>
              <a:gd name="connsiteY11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6556093 w 7521752"/>
              <a:gd name="connsiteY8" fmla="*/ 1587505 h 1882552"/>
              <a:gd name="connsiteX9" fmla="*/ 7071993 w 7521752"/>
              <a:gd name="connsiteY9" fmla="*/ 145457 h 1882552"/>
              <a:gd name="connsiteX10" fmla="*/ 7521752 w 7521752"/>
              <a:gd name="connsiteY10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7071993 w 7521752"/>
              <a:gd name="connsiteY8" fmla="*/ 145457 h 1882552"/>
              <a:gd name="connsiteX9" fmla="*/ 7521752 w 7521752"/>
              <a:gd name="connsiteY9" fmla="*/ 1799182 h 1882552"/>
              <a:gd name="connsiteX0" fmla="*/ 700858 w 7521752"/>
              <a:gd name="connsiteY0" fmla="*/ 1522581 h 1882552"/>
              <a:gd name="connsiteX1" fmla="*/ 1348666 w 7521752"/>
              <a:gd name="connsiteY1" fmla="*/ 1213824 h 1882552"/>
              <a:gd name="connsiteX2" fmla="*/ 2104184 w 7521752"/>
              <a:gd name="connsiteY2" fmla="*/ 816077 h 1882552"/>
              <a:gd name="connsiteX3" fmla="*/ 2730470 w 7521752"/>
              <a:gd name="connsiteY3" fmla="*/ 415770 h 1882552"/>
              <a:gd name="connsiteX4" fmla="*/ 3314720 w 7521752"/>
              <a:gd name="connsiteY4" fmla="*/ 56651 h 1882552"/>
              <a:gd name="connsiteX5" fmla="*/ 407644 w 7521752"/>
              <a:gd name="connsiteY5" fmla="*/ 1691353 h 1882552"/>
              <a:gd name="connsiteX6" fmla="*/ 387747 w 7521752"/>
              <a:gd name="connsiteY6" fmla="*/ 1846413 h 1882552"/>
              <a:gd name="connsiteX7" fmla="*/ 3823066 w 7521752"/>
              <a:gd name="connsiteY7" fmla="*/ 1663767 h 1882552"/>
              <a:gd name="connsiteX8" fmla="*/ 7521752 w 7521752"/>
              <a:gd name="connsiteY8" fmla="*/ 1799182 h 1882552"/>
              <a:gd name="connsiteX0" fmla="*/ 700858 w 3823066"/>
              <a:gd name="connsiteY0" fmla="*/ 1522581 h 1882552"/>
              <a:gd name="connsiteX1" fmla="*/ 1348666 w 3823066"/>
              <a:gd name="connsiteY1" fmla="*/ 1213824 h 1882552"/>
              <a:gd name="connsiteX2" fmla="*/ 2104184 w 3823066"/>
              <a:gd name="connsiteY2" fmla="*/ 816077 h 1882552"/>
              <a:gd name="connsiteX3" fmla="*/ 2730470 w 3823066"/>
              <a:gd name="connsiteY3" fmla="*/ 415770 h 1882552"/>
              <a:gd name="connsiteX4" fmla="*/ 3314720 w 3823066"/>
              <a:gd name="connsiteY4" fmla="*/ 56651 h 1882552"/>
              <a:gd name="connsiteX5" fmla="*/ 407644 w 3823066"/>
              <a:gd name="connsiteY5" fmla="*/ 1691353 h 1882552"/>
              <a:gd name="connsiteX6" fmla="*/ 387747 w 3823066"/>
              <a:gd name="connsiteY6" fmla="*/ 1846413 h 1882552"/>
              <a:gd name="connsiteX7" fmla="*/ 3823066 w 3823066"/>
              <a:gd name="connsiteY7" fmla="*/ 1663767 h 1882552"/>
              <a:gd name="connsiteX0" fmla="*/ 667044 w 3388213"/>
              <a:gd name="connsiteY0" fmla="*/ 1522581 h 1870212"/>
              <a:gd name="connsiteX1" fmla="*/ 1314852 w 3388213"/>
              <a:gd name="connsiteY1" fmla="*/ 1213824 h 1870212"/>
              <a:gd name="connsiteX2" fmla="*/ 2070370 w 3388213"/>
              <a:gd name="connsiteY2" fmla="*/ 816077 h 1870212"/>
              <a:gd name="connsiteX3" fmla="*/ 2696656 w 3388213"/>
              <a:gd name="connsiteY3" fmla="*/ 415770 h 1870212"/>
              <a:gd name="connsiteX4" fmla="*/ 3280906 w 3388213"/>
              <a:gd name="connsiteY4" fmla="*/ 56651 h 1870212"/>
              <a:gd name="connsiteX5" fmla="*/ 373830 w 3388213"/>
              <a:gd name="connsiteY5" fmla="*/ 1691353 h 1870212"/>
              <a:gd name="connsiteX6" fmla="*/ 353933 w 3388213"/>
              <a:gd name="connsiteY6" fmla="*/ 1846413 h 1870212"/>
              <a:gd name="connsiteX7" fmla="*/ 3267141 w 3388213"/>
              <a:gd name="connsiteY7" fmla="*/ 1861323 h 1870212"/>
              <a:gd name="connsiteX0" fmla="*/ 316957 w 3655473"/>
              <a:gd name="connsiteY0" fmla="*/ 1504788 h 1869710"/>
              <a:gd name="connsiteX1" fmla="*/ 964765 w 3655473"/>
              <a:gd name="connsiteY1" fmla="*/ 1196031 h 1869710"/>
              <a:gd name="connsiteX2" fmla="*/ 1720283 w 3655473"/>
              <a:gd name="connsiteY2" fmla="*/ 798284 h 1869710"/>
              <a:gd name="connsiteX3" fmla="*/ 2346569 w 3655473"/>
              <a:gd name="connsiteY3" fmla="*/ 397977 h 1869710"/>
              <a:gd name="connsiteX4" fmla="*/ 2930819 w 3655473"/>
              <a:gd name="connsiteY4" fmla="*/ 38858 h 1869710"/>
              <a:gd name="connsiteX5" fmla="*/ 3509187 w 3655473"/>
              <a:gd name="connsiteY5" fmla="*/ 1377226 h 1869710"/>
              <a:gd name="connsiteX6" fmla="*/ 3846 w 3655473"/>
              <a:gd name="connsiteY6" fmla="*/ 1828620 h 1869710"/>
              <a:gd name="connsiteX7" fmla="*/ 2917054 w 3655473"/>
              <a:gd name="connsiteY7" fmla="*/ 1843530 h 1869710"/>
              <a:gd name="connsiteX0" fmla="*/ 964208 w 4302724"/>
              <a:gd name="connsiteY0" fmla="*/ 1504788 h 1835571"/>
              <a:gd name="connsiteX1" fmla="*/ 1612016 w 4302724"/>
              <a:gd name="connsiteY1" fmla="*/ 1196031 h 1835571"/>
              <a:gd name="connsiteX2" fmla="*/ 2367534 w 4302724"/>
              <a:gd name="connsiteY2" fmla="*/ 798284 h 1835571"/>
              <a:gd name="connsiteX3" fmla="*/ 2993820 w 4302724"/>
              <a:gd name="connsiteY3" fmla="*/ 397977 h 1835571"/>
              <a:gd name="connsiteX4" fmla="*/ 3578070 w 4302724"/>
              <a:gd name="connsiteY4" fmla="*/ 38858 h 1835571"/>
              <a:gd name="connsiteX5" fmla="*/ 4156438 w 4302724"/>
              <a:gd name="connsiteY5" fmla="*/ 1377226 h 1835571"/>
              <a:gd name="connsiteX6" fmla="*/ 651097 w 4302724"/>
              <a:gd name="connsiteY6" fmla="*/ 1828620 h 1835571"/>
              <a:gd name="connsiteX7" fmla="*/ 699749 w 4302724"/>
              <a:gd name="connsiteY7" fmla="*/ 1660086 h 1835571"/>
              <a:gd name="connsiteX0" fmla="*/ 931385 w 3744636"/>
              <a:gd name="connsiteY0" fmla="*/ 1532318 h 1995313"/>
              <a:gd name="connsiteX1" fmla="*/ 1579193 w 3744636"/>
              <a:gd name="connsiteY1" fmla="*/ 1223561 h 1995313"/>
              <a:gd name="connsiteX2" fmla="*/ 2334711 w 3744636"/>
              <a:gd name="connsiteY2" fmla="*/ 825814 h 1995313"/>
              <a:gd name="connsiteX3" fmla="*/ 2960997 w 3744636"/>
              <a:gd name="connsiteY3" fmla="*/ 425507 h 1995313"/>
              <a:gd name="connsiteX4" fmla="*/ 3545247 w 3744636"/>
              <a:gd name="connsiteY4" fmla="*/ 66388 h 1995313"/>
              <a:gd name="connsiteX5" fmla="*/ 3488615 w 3744636"/>
              <a:gd name="connsiteY5" fmla="*/ 1856312 h 1995313"/>
              <a:gd name="connsiteX6" fmla="*/ 618274 w 3744636"/>
              <a:gd name="connsiteY6" fmla="*/ 1856150 h 1995313"/>
              <a:gd name="connsiteX7" fmla="*/ 666926 w 3744636"/>
              <a:gd name="connsiteY7" fmla="*/ 1687616 h 1995313"/>
              <a:gd name="connsiteX0" fmla="*/ 910818 w 3719994"/>
              <a:gd name="connsiteY0" fmla="*/ 1532318 h 1990412"/>
              <a:gd name="connsiteX1" fmla="*/ 1558626 w 3719994"/>
              <a:gd name="connsiteY1" fmla="*/ 1223561 h 1990412"/>
              <a:gd name="connsiteX2" fmla="*/ 2314144 w 3719994"/>
              <a:gd name="connsiteY2" fmla="*/ 825814 h 1990412"/>
              <a:gd name="connsiteX3" fmla="*/ 2940430 w 3719994"/>
              <a:gd name="connsiteY3" fmla="*/ 425507 h 1990412"/>
              <a:gd name="connsiteX4" fmla="*/ 3524680 w 3719994"/>
              <a:gd name="connsiteY4" fmla="*/ 66388 h 1990412"/>
              <a:gd name="connsiteX5" fmla="*/ 3468048 w 3719994"/>
              <a:gd name="connsiteY5" fmla="*/ 1856312 h 1990412"/>
              <a:gd name="connsiteX6" fmla="*/ 654151 w 3719994"/>
              <a:gd name="connsiteY6" fmla="*/ 1842039 h 1990412"/>
              <a:gd name="connsiteX7" fmla="*/ 646359 w 3719994"/>
              <a:gd name="connsiteY7" fmla="*/ 1687616 h 1990412"/>
              <a:gd name="connsiteX0" fmla="*/ 791912 w 3601088"/>
              <a:gd name="connsiteY0" fmla="*/ 1532318 h 2108950"/>
              <a:gd name="connsiteX1" fmla="*/ 1439720 w 3601088"/>
              <a:gd name="connsiteY1" fmla="*/ 1223561 h 2108950"/>
              <a:gd name="connsiteX2" fmla="*/ 2195238 w 3601088"/>
              <a:gd name="connsiteY2" fmla="*/ 825814 h 2108950"/>
              <a:gd name="connsiteX3" fmla="*/ 2821524 w 3601088"/>
              <a:gd name="connsiteY3" fmla="*/ 425507 h 2108950"/>
              <a:gd name="connsiteX4" fmla="*/ 3405774 w 3601088"/>
              <a:gd name="connsiteY4" fmla="*/ 66388 h 2108950"/>
              <a:gd name="connsiteX5" fmla="*/ 3349142 w 3601088"/>
              <a:gd name="connsiteY5" fmla="*/ 1856312 h 2108950"/>
              <a:gd name="connsiteX6" fmla="*/ 535245 w 3601088"/>
              <a:gd name="connsiteY6" fmla="*/ 1842039 h 2108950"/>
              <a:gd name="connsiteX7" fmla="*/ 527453 w 3601088"/>
              <a:gd name="connsiteY7" fmla="*/ 1687616 h 2108950"/>
              <a:gd name="connsiteX0" fmla="*/ 271498 w 3080674"/>
              <a:gd name="connsiteY0" fmla="*/ 1532318 h 2108950"/>
              <a:gd name="connsiteX1" fmla="*/ 919306 w 3080674"/>
              <a:gd name="connsiteY1" fmla="*/ 1223561 h 2108950"/>
              <a:gd name="connsiteX2" fmla="*/ 1674824 w 3080674"/>
              <a:gd name="connsiteY2" fmla="*/ 825814 h 2108950"/>
              <a:gd name="connsiteX3" fmla="*/ 2301110 w 3080674"/>
              <a:gd name="connsiteY3" fmla="*/ 425507 h 2108950"/>
              <a:gd name="connsiteX4" fmla="*/ 2885360 w 3080674"/>
              <a:gd name="connsiteY4" fmla="*/ 66388 h 2108950"/>
              <a:gd name="connsiteX5" fmla="*/ 2828728 w 3080674"/>
              <a:gd name="connsiteY5" fmla="*/ 1856312 h 2108950"/>
              <a:gd name="connsiteX6" fmla="*/ 14831 w 3080674"/>
              <a:gd name="connsiteY6" fmla="*/ 1842039 h 2108950"/>
              <a:gd name="connsiteX7" fmla="*/ 7039 w 3080674"/>
              <a:gd name="connsiteY7" fmla="*/ 1687616 h 2108950"/>
              <a:gd name="connsiteX0" fmla="*/ 264459 w 3073635"/>
              <a:gd name="connsiteY0" fmla="*/ 1532318 h 2108950"/>
              <a:gd name="connsiteX1" fmla="*/ 912267 w 3073635"/>
              <a:gd name="connsiteY1" fmla="*/ 1223561 h 2108950"/>
              <a:gd name="connsiteX2" fmla="*/ 1667785 w 3073635"/>
              <a:gd name="connsiteY2" fmla="*/ 825814 h 2108950"/>
              <a:gd name="connsiteX3" fmla="*/ 2294071 w 3073635"/>
              <a:gd name="connsiteY3" fmla="*/ 425507 h 2108950"/>
              <a:gd name="connsiteX4" fmla="*/ 2878321 w 3073635"/>
              <a:gd name="connsiteY4" fmla="*/ 66388 h 2108950"/>
              <a:gd name="connsiteX5" fmla="*/ 2821689 w 3073635"/>
              <a:gd name="connsiteY5" fmla="*/ 1856312 h 2108950"/>
              <a:gd name="connsiteX6" fmla="*/ 7792 w 3073635"/>
              <a:gd name="connsiteY6" fmla="*/ 1842039 h 2108950"/>
              <a:gd name="connsiteX7" fmla="*/ 0 w 3073635"/>
              <a:gd name="connsiteY7" fmla="*/ 1687616 h 2108950"/>
              <a:gd name="connsiteX0" fmla="*/ 1294570 w 4103746"/>
              <a:gd name="connsiteY0" fmla="*/ 1532318 h 2082727"/>
              <a:gd name="connsiteX1" fmla="*/ 1942378 w 4103746"/>
              <a:gd name="connsiteY1" fmla="*/ 1223561 h 2082727"/>
              <a:gd name="connsiteX2" fmla="*/ 2697896 w 4103746"/>
              <a:gd name="connsiteY2" fmla="*/ 825814 h 2082727"/>
              <a:gd name="connsiteX3" fmla="*/ 3324182 w 4103746"/>
              <a:gd name="connsiteY3" fmla="*/ 425507 h 2082727"/>
              <a:gd name="connsiteX4" fmla="*/ 3908432 w 4103746"/>
              <a:gd name="connsiteY4" fmla="*/ 66388 h 2082727"/>
              <a:gd name="connsiteX5" fmla="*/ 3851800 w 4103746"/>
              <a:gd name="connsiteY5" fmla="*/ 1856312 h 2082727"/>
              <a:gd name="connsiteX6" fmla="*/ 1037903 w 4103746"/>
              <a:gd name="connsiteY6" fmla="*/ 1842039 h 2082727"/>
              <a:gd name="connsiteX7" fmla="*/ 0 w 4103746"/>
              <a:gd name="connsiteY7" fmla="*/ 2082727 h 2082727"/>
              <a:gd name="connsiteX0" fmla="*/ 1294570 w 4103746"/>
              <a:gd name="connsiteY0" fmla="*/ 1532318 h 2082727"/>
              <a:gd name="connsiteX1" fmla="*/ 1942378 w 4103746"/>
              <a:gd name="connsiteY1" fmla="*/ 1223561 h 2082727"/>
              <a:gd name="connsiteX2" fmla="*/ 2697896 w 4103746"/>
              <a:gd name="connsiteY2" fmla="*/ 825814 h 2082727"/>
              <a:gd name="connsiteX3" fmla="*/ 3324182 w 4103746"/>
              <a:gd name="connsiteY3" fmla="*/ 425507 h 2082727"/>
              <a:gd name="connsiteX4" fmla="*/ 3908432 w 4103746"/>
              <a:gd name="connsiteY4" fmla="*/ 66388 h 2082727"/>
              <a:gd name="connsiteX5" fmla="*/ 3851800 w 4103746"/>
              <a:gd name="connsiteY5" fmla="*/ 1856312 h 2082727"/>
              <a:gd name="connsiteX6" fmla="*/ 1037903 w 4103746"/>
              <a:gd name="connsiteY6" fmla="*/ 1842039 h 2082727"/>
              <a:gd name="connsiteX7" fmla="*/ 237662 w 4103746"/>
              <a:gd name="connsiteY7" fmla="*/ 1457295 h 2082727"/>
              <a:gd name="connsiteX8" fmla="*/ 0 w 4103746"/>
              <a:gd name="connsiteY8" fmla="*/ 2082727 h 2082727"/>
              <a:gd name="connsiteX0" fmla="*/ 1294570 w 4103746"/>
              <a:gd name="connsiteY0" fmla="*/ 1532318 h 2082727"/>
              <a:gd name="connsiteX1" fmla="*/ 1942378 w 4103746"/>
              <a:gd name="connsiteY1" fmla="*/ 1223561 h 2082727"/>
              <a:gd name="connsiteX2" fmla="*/ 2697896 w 4103746"/>
              <a:gd name="connsiteY2" fmla="*/ 825814 h 2082727"/>
              <a:gd name="connsiteX3" fmla="*/ 3324182 w 4103746"/>
              <a:gd name="connsiteY3" fmla="*/ 425507 h 2082727"/>
              <a:gd name="connsiteX4" fmla="*/ 3908432 w 4103746"/>
              <a:gd name="connsiteY4" fmla="*/ 66388 h 2082727"/>
              <a:gd name="connsiteX5" fmla="*/ 3851800 w 4103746"/>
              <a:gd name="connsiteY5" fmla="*/ 1856312 h 2082727"/>
              <a:gd name="connsiteX6" fmla="*/ 1037903 w 4103746"/>
              <a:gd name="connsiteY6" fmla="*/ 1842039 h 2082727"/>
              <a:gd name="connsiteX7" fmla="*/ 1013773 w 4103746"/>
              <a:gd name="connsiteY7" fmla="*/ 1654850 h 2082727"/>
              <a:gd name="connsiteX8" fmla="*/ 0 w 4103746"/>
              <a:gd name="connsiteY8" fmla="*/ 2082727 h 2082727"/>
              <a:gd name="connsiteX0" fmla="*/ 438048 w 3247224"/>
              <a:gd name="connsiteY0" fmla="*/ 1532318 h 1991662"/>
              <a:gd name="connsiteX1" fmla="*/ 1085856 w 3247224"/>
              <a:gd name="connsiteY1" fmla="*/ 1223561 h 1991662"/>
              <a:gd name="connsiteX2" fmla="*/ 1841374 w 3247224"/>
              <a:gd name="connsiteY2" fmla="*/ 825814 h 1991662"/>
              <a:gd name="connsiteX3" fmla="*/ 2467660 w 3247224"/>
              <a:gd name="connsiteY3" fmla="*/ 425507 h 1991662"/>
              <a:gd name="connsiteX4" fmla="*/ 3051910 w 3247224"/>
              <a:gd name="connsiteY4" fmla="*/ 66388 h 1991662"/>
              <a:gd name="connsiteX5" fmla="*/ 2995278 w 3247224"/>
              <a:gd name="connsiteY5" fmla="*/ 1856312 h 1991662"/>
              <a:gd name="connsiteX6" fmla="*/ 181381 w 3247224"/>
              <a:gd name="connsiteY6" fmla="*/ 1842039 h 1991662"/>
              <a:gd name="connsiteX7" fmla="*/ 157251 w 3247224"/>
              <a:gd name="connsiteY7" fmla="*/ 1654850 h 1991662"/>
              <a:gd name="connsiteX8" fmla="*/ 413478 w 3247224"/>
              <a:gd name="connsiteY8" fmla="*/ 1602949 h 1991662"/>
              <a:gd name="connsiteX0" fmla="*/ 438048 w 3247224"/>
              <a:gd name="connsiteY0" fmla="*/ 1532318 h 1991662"/>
              <a:gd name="connsiteX1" fmla="*/ 1085856 w 3247224"/>
              <a:gd name="connsiteY1" fmla="*/ 1223561 h 1991662"/>
              <a:gd name="connsiteX2" fmla="*/ 1841374 w 3247224"/>
              <a:gd name="connsiteY2" fmla="*/ 825814 h 1991662"/>
              <a:gd name="connsiteX3" fmla="*/ 2467660 w 3247224"/>
              <a:gd name="connsiteY3" fmla="*/ 425507 h 1991662"/>
              <a:gd name="connsiteX4" fmla="*/ 3051910 w 3247224"/>
              <a:gd name="connsiteY4" fmla="*/ 66388 h 1991662"/>
              <a:gd name="connsiteX5" fmla="*/ 2995278 w 3247224"/>
              <a:gd name="connsiteY5" fmla="*/ 1856312 h 1991662"/>
              <a:gd name="connsiteX6" fmla="*/ 181381 w 3247224"/>
              <a:gd name="connsiteY6" fmla="*/ 1842039 h 1991662"/>
              <a:gd name="connsiteX7" fmla="*/ 157251 w 3247224"/>
              <a:gd name="connsiteY7" fmla="*/ 1654850 h 1991662"/>
              <a:gd name="connsiteX8" fmla="*/ 427589 w 3247224"/>
              <a:gd name="connsiteY8" fmla="*/ 1588838 h 1991662"/>
              <a:gd name="connsiteX0" fmla="*/ 438048 w 3247224"/>
              <a:gd name="connsiteY0" fmla="*/ 1532318 h 1991662"/>
              <a:gd name="connsiteX1" fmla="*/ 1085856 w 3247224"/>
              <a:gd name="connsiteY1" fmla="*/ 1223561 h 1991662"/>
              <a:gd name="connsiteX2" fmla="*/ 1841374 w 3247224"/>
              <a:gd name="connsiteY2" fmla="*/ 825814 h 1991662"/>
              <a:gd name="connsiteX3" fmla="*/ 2467660 w 3247224"/>
              <a:gd name="connsiteY3" fmla="*/ 425507 h 1991662"/>
              <a:gd name="connsiteX4" fmla="*/ 3051910 w 3247224"/>
              <a:gd name="connsiteY4" fmla="*/ 66388 h 1991662"/>
              <a:gd name="connsiteX5" fmla="*/ 2995278 w 3247224"/>
              <a:gd name="connsiteY5" fmla="*/ 1856312 h 1991662"/>
              <a:gd name="connsiteX6" fmla="*/ 181381 w 3247224"/>
              <a:gd name="connsiteY6" fmla="*/ 1842039 h 1991662"/>
              <a:gd name="connsiteX7" fmla="*/ 157251 w 3247224"/>
              <a:gd name="connsiteY7" fmla="*/ 1654850 h 1991662"/>
              <a:gd name="connsiteX8" fmla="*/ 427589 w 3247224"/>
              <a:gd name="connsiteY8" fmla="*/ 1588838 h 1991662"/>
              <a:gd name="connsiteX0" fmla="*/ 309354 w 3118530"/>
              <a:gd name="connsiteY0" fmla="*/ 1532318 h 2128096"/>
              <a:gd name="connsiteX1" fmla="*/ 957162 w 3118530"/>
              <a:gd name="connsiteY1" fmla="*/ 1223561 h 2128096"/>
              <a:gd name="connsiteX2" fmla="*/ 1712680 w 3118530"/>
              <a:gd name="connsiteY2" fmla="*/ 825814 h 2128096"/>
              <a:gd name="connsiteX3" fmla="*/ 2338966 w 3118530"/>
              <a:gd name="connsiteY3" fmla="*/ 425507 h 2128096"/>
              <a:gd name="connsiteX4" fmla="*/ 2923216 w 3118530"/>
              <a:gd name="connsiteY4" fmla="*/ 66388 h 2128096"/>
              <a:gd name="connsiteX5" fmla="*/ 2866584 w 3118530"/>
              <a:gd name="connsiteY5" fmla="*/ 1856312 h 2128096"/>
              <a:gd name="connsiteX6" fmla="*/ 52687 w 3118530"/>
              <a:gd name="connsiteY6" fmla="*/ 1842039 h 2128096"/>
              <a:gd name="connsiteX7" fmla="*/ 28557 w 3118530"/>
              <a:gd name="connsiteY7" fmla="*/ 1654850 h 2128096"/>
              <a:gd name="connsiteX8" fmla="*/ 298895 w 3118530"/>
              <a:gd name="connsiteY8" fmla="*/ 1588838 h 2128096"/>
              <a:gd name="connsiteX0" fmla="*/ 309028 w 3118204"/>
              <a:gd name="connsiteY0" fmla="*/ 1532318 h 2128096"/>
              <a:gd name="connsiteX1" fmla="*/ 956836 w 3118204"/>
              <a:gd name="connsiteY1" fmla="*/ 1223561 h 2128096"/>
              <a:gd name="connsiteX2" fmla="*/ 1712354 w 3118204"/>
              <a:gd name="connsiteY2" fmla="*/ 825814 h 2128096"/>
              <a:gd name="connsiteX3" fmla="*/ 2338640 w 3118204"/>
              <a:gd name="connsiteY3" fmla="*/ 425507 h 2128096"/>
              <a:gd name="connsiteX4" fmla="*/ 2922890 w 3118204"/>
              <a:gd name="connsiteY4" fmla="*/ 66388 h 2128096"/>
              <a:gd name="connsiteX5" fmla="*/ 2866258 w 3118204"/>
              <a:gd name="connsiteY5" fmla="*/ 1856312 h 2128096"/>
              <a:gd name="connsiteX6" fmla="*/ 52361 w 3118204"/>
              <a:gd name="connsiteY6" fmla="*/ 1842039 h 2128096"/>
              <a:gd name="connsiteX7" fmla="*/ 28231 w 3118204"/>
              <a:gd name="connsiteY7" fmla="*/ 1654850 h 2128096"/>
              <a:gd name="connsiteX8" fmla="*/ 304919 w 3118204"/>
              <a:gd name="connsiteY8" fmla="*/ 1604713 h 2128096"/>
              <a:gd name="connsiteX0" fmla="*/ 300925 w 3110101"/>
              <a:gd name="connsiteY0" fmla="*/ 1532318 h 2128096"/>
              <a:gd name="connsiteX1" fmla="*/ 948733 w 3110101"/>
              <a:gd name="connsiteY1" fmla="*/ 1223561 h 2128096"/>
              <a:gd name="connsiteX2" fmla="*/ 1704251 w 3110101"/>
              <a:gd name="connsiteY2" fmla="*/ 825814 h 2128096"/>
              <a:gd name="connsiteX3" fmla="*/ 2330537 w 3110101"/>
              <a:gd name="connsiteY3" fmla="*/ 425507 h 2128096"/>
              <a:gd name="connsiteX4" fmla="*/ 2914787 w 3110101"/>
              <a:gd name="connsiteY4" fmla="*/ 66388 h 2128096"/>
              <a:gd name="connsiteX5" fmla="*/ 2858155 w 3110101"/>
              <a:gd name="connsiteY5" fmla="*/ 1856312 h 2128096"/>
              <a:gd name="connsiteX6" fmla="*/ 44258 w 3110101"/>
              <a:gd name="connsiteY6" fmla="*/ 1842039 h 2128096"/>
              <a:gd name="connsiteX7" fmla="*/ 20128 w 3110101"/>
              <a:gd name="connsiteY7" fmla="*/ 1654850 h 2128096"/>
              <a:gd name="connsiteX8" fmla="*/ 296816 w 3110101"/>
              <a:gd name="connsiteY8" fmla="*/ 1604713 h 2128096"/>
              <a:gd name="connsiteX0" fmla="*/ 376442 w 3185618"/>
              <a:gd name="connsiteY0" fmla="*/ 1532318 h 2128096"/>
              <a:gd name="connsiteX1" fmla="*/ 1024250 w 3185618"/>
              <a:gd name="connsiteY1" fmla="*/ 1223561 h 2128096"/>
              <a:gd name="connsiteX2" fmla="*/ 1779768 w 3185618"/>
              <a:gd name="connsiteY2" fmla="*/ 825814 h 2128096"/>
              <a:gd name="connsiteX3" fmla="*/ 2406054 w 3185618"/>
              <a:gd name="connsiteY3" fmla="*/ 425507 h 2128096"/>
              <a:gd name="connsiteX4" fmla="*/ 2990304 w 3185618"/>
              <a:gd name="connsiteY4" fmla="*/ 66388 h 2128096"/>
              <a:gd name="connsiteX5" fmla="*/ 2933672 w 3185618"/>
              <a:gd name="connsiteY5" fmla="*/ 1856312 h 2128096"/>
              <a:gd name="connsiteX6" fmla="*/ 119775 w 3185618"/>
              <a:gd name="connsiteY6" fmla="*/ 1842039 h 2128096"/>
              <a:gd name="connsiteX7" fmla="*/ 95645 w 3185618"/>
              <a:gd name="connsiteY7" fmla="*/ 1654850 h 2128096"/>
              <a:gd name="connsiteX8" fmla="*/ 372333 w 3185618"/>
              <a:gd name="connsiteY8" fmla="*/ 1604713 h 2128096"/>
              <a:gd name="connsiteX0" fmla="*/ 376442 w 3185618"/>
              <a:gd name="connsiteY0" fmla="*/ 1532318 h 2128096"/>
              <a:gd name="connsiteX1" fmla="*/ 1024250 w 3185618"/>
              <a:gd name="connsiteY1" fmla="*/ 1223561 h 2128096"/>
              <a:gd name="connsiteX2" fmla="*/ 1779768 w 3185618"/>
              <a:gd name="connsiteY2" fmla="*/ 825814 h 2128096"/>
              <a:gd name="connsiteX3" fmla="*/ 2406054 w 3185618"/>
              <a:gd name="connsiteY3" fmla="*/ 425507 h 2128096"/>
              <a:gd name="connsiteX4" fmla="*/ 2990304 w 3185618"/>
              <a:gd name="connsiteY4" fmla="*/ 66388 h 2128096"/>
              <a:gd name="connsiteX5" fmla="*/ 2933672 w 3185618"/>
              <a:gd name="connsiteY5" fmla="*/ 1856312 h 2128096"/>
              <a:gd name="connsiteX6" fmla="*/ 119775 w 3185618"/>
              <a:gd name="connsiteY6" fmla="*/ 1842039 h 2128096"/>
              <a:gd name="connsiteX7" fmla="*/ 95645 w 3185618"/>
              <a:gd name="connsiteY7" fmla="*/ 1654850 h 2128096"/>
              <a:gd name="connsiteX8" fmla="*/ 372333 w 3185618"/>
              <a:gd name="connsiteY8" fmla="*/ 1604713 h 2128096"/>
              <a:gd name="connsiteX0" fmla="*/ 445471 w 3254647"/>
              <a:gd name="connsiteY0" fmla="*/ 1532318 h 2128096"/>
              <a:gd name="connsiteX1" fmla="*/ 1093279 w 3254647"/>
              <a:gd name="connsiteY1" fmla="*/ 1223561 h 2128096"/>
              <a:gd name="connsiteX2" fmla="*/ 1848797 w 3254647"/>
              <a:gd name="connsiteY2" fmla="*/ 825814 h 2128096"/>
              <a:gd name="connsiteX3" fmla="*/ 2475083 w 3254647"/>
              <a:gd name="connsiteY3" fmla="*/ 425507 h 2128096"/>
              <a:gd name="connsiteX4" fmla="*/ 3059333 w 3254647"/>
              <a:gd name="connsiteY4" fmla="*/ 66388 h 2128096"/>
              <a:gd name="connsiteX5" fmla="*/ 3002701 w 3254647"/>
              <a:gd name="connsiteY5" fmla="*/ 1856312 h 2128096"/>
              <a:gd name="connsiteX6" fmla="*/ 188804 w 3254647"/>
              <a:gd name="connsiteY6" fmla="*/ 1842039 h 2128096"/>
              <a:gd name="connsiteX7" fmla="*/ 164674 w 3254647"/>
              <a:gd name="connsiteY7" fmla="*/ 1654850 h 2128096"/>
              <a:gd name="connsiteX8" fmla="*/ 441362 w 3254647"/>
              <a:gd name="connsiteY8" fmla="*/ 1604713 h 2128096"/>
              <a:gd name="connsiteX0" fmla="*/ 404702 w 3213878"/>
              <a:gd name="connsiteY0" fmla="*/ 1532318 h 1993606"/>
              <a:gd name="connsiteX1" fmla="*/ 1052510 w 3213878"/>
              <a:gd name="connsiteY1" fmla="*/ 1223561 h 1993606"/>
              <a:gd name="connsiteX2" fmla="*/ 1808028 w 3213878"/>
              <a:gd name="connsiteY2" fmla="*/ 825814 h 1993606"/>
              <a:gd name="connsiteX3" fmla="*/ 2434314 w 3213878"/>
              <a:gd name="connsiteY3" fmla="*/ 425507 h 1993606"/>
              <a:gd name="connsiteX4" fmla="*/ 3018564 w 3213878"/>
              <a:gd name="connsiteY4" fmla="*/ 66388 h 1993606"/>
              <a:gd name="connsiteX5" fmla="*/ 2961932 w 3213878"/>
              <a:gd name="connsiteY5" fmla="*/ 1856312 h 1993606"/>
              <a:gd name="connsiteX6" fmla="*/ 148035 w 3213878"/>
              <a:gd name="connsiteY6" fmla="*/ 1842039 h 1993606"/>
              <a:gd name="connsiteX7" fmla="*/ 400593 w 3213878"/>
              <a:gd name="connsiteY7" fmla="*/ 1604713 h 1993606"/>
              <a:gd name="connsiteX0" fmla="*/ 472184 w 3281360"/>
              <a:gd name="connsiteY0" fmla="*/ 1532318 h 1991636"/>
              <a:gd name="connsiteX1" fmla="*/ 1119992 w 3281360"/>
              <a:gd name="connsiteY1" fmla="*/ 1223561 h 1991636"/>
              <a:gd name="connsiteX2" fmla="*/ 1875510 w 3281360"/>
              <a:gd name="connsiteY2" fmla="*/ 825814 h 1991636"/>
              <a:gd name="connsiteX3" fmla="*/ 2501796 w 3281360"/>
              <a:gd name="connsiteY3" fmla="*/ 425507 h 1991636"/>
              <a:gd name="connsiteX4" fmla="*/ 3086046 w 3281360"/>
              <a:gd name="connsiteY4" fmla="*/ 66388 h 1991636"/>
              <a:gd name="connsiteX5" fmla="*/ 3029414 w 3281360"/>
              <a:gd name="connsiteY5" fmla="*/ 1856312 h 1991636"/>
              <a:gd name="connsiteX6" fmla="*/ 215517 w 3281360"/>
              <a:gd name="connsiteY6" fmla="*/ 1842039 h 1991636"/>
              <a:gd name="connsiteX7" fmla="*/ 229950 w 3281360"/>
              <a:gd name="connsiteY7" fmla="*/ 1655513 h 1991636"/>
              <a:gd name="connsiteX0" fmla="*/ 270965 w 3080141"/>
              <a:gd name="connsiteY0" fmla="*/ 1532318 h 2122960"/>
              <a:gd name="connsiteX1" fmla="*/ 918773 w 3080141"/>
              <a:gd name="connsiteY1" fmla="*/ 1223561 h 2122960"/>
              <a:gd name="connsiteX2" fmla="*/ 1674291 w 3080141"/>
              <a:gd name="connsiteY2" fmla="*/ 825814 h 2122960"/>
              <a:gd name="connsiteX3" fmla="*/ 2300577 w 3080141"/>
              <a:gd name="connsiteY3" fmla="*/ 425507 h 2122960"/>
              <a:gd name="connsiteX4" fmla="*/ 2884827 w 3080141"/>
              <a:gd name="connsiteY4" fmla="*/ 66388 h 2122960"/>
              <a:gd name="connsiteX5" fmla="*/ 2828195 w 3080141"/>
              <a:gd name="connsiteY5" fmla="*/ 1856312 h 2122960"/>
              <a:gd name="connsiteX6" fmla="*/ 14298 w 3080141"/>
              <a:gd name="connsiteY6" fmla="*/ 1842039 h 2122960"/>
              <a:gd name="connsiteX7" fmla="*/ 28731 w 3080141"/>
              <a:gd name="connsiteY7" fmla="*/ 1655513 h 2122960"/>
              <a:gd name="connsiteX0" fmla="*/ 480115 w 3289291"/>
              <a:gd name="connsiteY0" fmla="*/ 1532318 h 2007003"/>
              <a:gd name="connsiteX1" fmla="*/ 1127923 w 3289291"/>
              <a:gd name="connsiteY1" fmla="*/ 1223561 h 2007003"/>
              <a:gd name="connsiteX2" fmla="*/ 1883441 w 3289291"/>
              <a:gd name="connsiteY2" fmla="*/ 825814 h 2007003"/>
              <a:gd name="connsiteX3" fmla="*/ 2509727 w 3289291"/>
              <a:gd name="connsiteY3" fmla="*/ 425507 h 2007003"/>
              <a:gd name="connsiteX4" fmla="*/ 3093977 w 3289291"/>
              <a:gd name="connsiteY4" fmla="*/ 66388 h 2007003"/>
              <a:gd name="connsiteX5" fmla="*/ 3037345 w 3289291"/>
              <a:gd name="connsiteY5" fmla="*/ 1856312 h 2007003"/>
              <a:gd name="connsiteX6" fmla="*/ 223448 w 3289291"/>
              <a:gd name="connsiteY6" fmla="*/ 1842039 h 2007003"/>
              <a:gd name="connsiteX7" fmla="*/ 215656 w 3289291"/>
              <a:gd name="connsiteY7" fmla="*/ 1284038 h 2007003"/>
              <a:gd name="connsiteX0" fmla="*/ 433682 w 3242858"/>
              <a:gd name="connsiteY0" fmla="*/ 1532318 h 2007003"/>
              <a:gd name="connsiteX1" fmla="*/ 1081490 w 3242858"/>
              <a:gd name="connsiteY1" fmla="*/ 1223561 h 2007003"/>
              <a:gd name="connsiteX2" fmla="*/ 1837008 w 3242858"/>
              <a:gd name="connsiteY2" fmla="*/ 825814 h 2007003"/>
              <a:gd name="connsiteX3" fmla="*/ 2463294 w 3242858"/>
              <a:gd name="connsiteY3" fmla="*/ 425507 h 2007003"/>
              <a:gd name="connsiteX4" fmla="*/ 3047544 w 3242858"/>
              <a:gd name="connsiteY4" fmla="*/ 66388 h 2007003"/>
              <a:gd name="connsiteX5" fmla="*/ 2990912 w 3242858"/>
              <a:gd name="connsiteY5" fmla="*/ 1856312 h 2007003"/>
              <a:gd name="connsiteX6" fmla="*/ 177015 w 3242858"/>
              <a:gd name="connsiteY6" fmla="*/ 1842039 h 2007003"/>
              <a:gd name="connsiteX7" fmla="*/ 169223 w 3242858"/>
              <a:gd name="connsiteY7" fmla="*/ 1284038 h 2007003"/>
              <a:gd name="connsiteX0" fmla="*/ 426293 w 3235469"/>
              <a:gd name="connsiteY0" fmla="*/ 1532318 h 1991880"/>
              <a:gd name="connsiteX1" fmla="*/ 1074101 w 3235469"/>
              <a:gd name="connsiteY1" fmla="*/ 1223561 h 1991880"/>
              <a:gd name="connsiteX2" fmla="*/ 1829619 w 3235469"/>
              <a:gd name="connsiteY2" fmla="*/ 825814 h 1991880"/>
              <a:gd name="connsiteX3" fmla="*/ 2455905 w 3235469"/>
              <a:gd name="connsiteY3" fmla="*/ 425507 h 1991880"/>
              <a:gd name="connsiteX4" fmla="*/ 3040155 w 3235469"/>
              <a:gd name="connsiteY4" fmla="*/ 66388 h 1991880"/>
              <a:gd name="connsiteX5" fmla="*/ 2983523 w 3235469"/>
              <a:gd name="connsiteY5" fmla="*/ 1856312 h 1991880"/>
              <a:gd name="connsiteX6" fmla="*/ 169626 w 3235469"/>
              <a:gd name="connsiteY6" fmla="*/ 1842039 h 1991880"/>
              <a:gd name="connsiteX7" fmla="*/ 190409 w 3235469"/>
              <a:gd name="connsiteY7" fmla="*/ 1649163 h 1991880"/>
              <a:gd name="connsiteX0" fmla="*/ 526055 w 3335231"/>
              <a:gd name="connsiteY0" fmla="*/ 1532318 h 1988218"/>
              <a:gd name="connsiteX1" fmla="*/ 1173863 w 3335231"/>
              <a:gd name="connsiteY1" fmla="*/ 1223561 h 1988218"/>
              <a:gd name="connsiteX2" fmla="*/ 1929381 w 3335231"/>
              <a:gd name="connsiteY2" fmla="*/ 825814 h 1988218"/>
              <a:gd name="connsiteX3" fmla="*/ 2555667 w 3335231"/>
              <a:gd name="connsiteY3" fmla="*/ 425507 h 1988218"/>
              <a:gd name="connsiteX4" fmla="*/ 3139917 w 3335231"/>
              <a:gd name="connsiteY4" fmla="*/ 66388 h 1988218"/>
              <a:gd name="connsiteX5" fmla="*/ 3083285 w 3335231"/>
              <a:gd name="connsiteY5" fmla="*/ 1856312 h 1988218"/>
              <a:gd name="connsiteX6" fmla="*/ 269388 w 3335231"/>
              <a:gd name="connsiteY6" fmla="*/ 1842039 h 1988218"/>
              <a:gd name="connsiteX7" fmla="*/ 115435 w 3335231"/>
              <a:gd name="connsiteY7" fmla="*/ 1746221 h 1988218"/>
              <a:gd name="connsiteX8" fmla="*/ 290171 w 3335231"/>
              <a:gd name="connsiteY8" fmla="*/ 1649163 h 1988218"/>
              <a:gd name="connsiteX0" fmla="*/ 465334 w 3274510"/>
              <a:gd name="connsiteY0" fmla="*/ 1532318 h 1987984"/>
              <a:gd name="connsiteX1" fmla="*/ 1113142 w 3274510"/>
              <a:gd name="connsiteY1" fmla="*/ 1223561 h 1987984"/>
              <a:gd name="connsiteX2" fmla="*/ 1868660 w 3274510"/>
              <a:gd name="connsiteY2" fmla="*/ 825814 h 1987984"/>
              <a:gd name="connsiteX3" fmla="*/ 2494946 w 3274510"/>
              <a:gd name="connsiteY3" fmla="*/ 425507 h 1987984"/>
              <a:gd name="connsiteX4" fmla="*/ 3079196 w 3274510"/>
              <a:gd name="connsiteY4" fmla="*/ 66388 h 1987984"/>
              <a:gd name="connsiteX5" fmla="*/ 3022564 w 3274510"/>
              <a:gd name="connsiteY5" fmla="*/ 1856312 h 1987984"/>
              <a:gd name="connsiteX6" fmla="*/ 208667 w 3274510"/>
              <a:gd name="connsiteY6" fmla="*/ 1842039 h 1987984"/>
              <a:gd name="connsiteX7" fmla="*/ 210289 w 3274510"/>
              <a:gd name="connsiteY7" fmla="*/ 1752571 h 1987984"/>
              <a:gd name="connsiteX8" fmla="*/ 229450 w 3274510"/>
              <a:gd name="connsiteY8" fmla="*/ 1649163 h 1987984"/>
              <a:gd name="connsiteX0" fmla="*/ 544587 w 3353763"/>
              <a:gd name="connsiteY0" fmla="*/ 1532318 h 1985445"/>
              <a:gd name="connsiteX1" fmla="*/ 1192395 w 3353763"/>
              <a:gd name="connsiteY1" fmla="*/ 1223561 h 1985445"/>
              <a:gd name="connsiteX2" fmla="*/ 1947913 w 3353763"/>
              <a:gd name="connsiteY2" fmla="*/ 825814 h 1985445"/>
              <a:gd name="connsiteX3" fmla="*/ 2574199 w 3353763"/>
              <a:gd name="connsiteY3" fmla="*/ 425507 h 1985445"/>
              <a:gd name="connsiteX4" fmla="*/ 3158449 w 3353763"/>
              <a:gd name="connsiteY4" fmla="*/ 66388 h 1985445"/>
              <a:gd name="connsiteX5" fmla="*/ 3101817 w 3353763"/>
              <a:gd name="connsiteY5" fmla="*/ 1856312 h 1985445"/>
              <a:gd name="connsiteX6" fmla="*/ 287920 w 3353763"/>
              <a:gd name="connsiteY6" fmla="*/ 1842039 h 1985445"/>
              <a:gd name="connsiteX7" fmla="*/ 92691 w 3353763"/>
              <a:gd name="connsiteY7" fmla="*/ 1822421 h 1985445"/>
              <a:gd name="connsiteX8" fmla="*/ 289542 w 3353763"/>
              <a:gd name="connsiteY8" fmla="*/ 1752571 h 1985445"/>
              <a:gd name="connsiteX9" fmla="*/ 308703 w 3353763"/>
              <a:gd name="connsiteY9" fmla="*/ 1649163 h 1985445"/>
              <a:gd name="connsiteX0" fmla="*/ 462526 w 3271702"/>
              <a:gd name="connsiteY0" fmla="*/ 1532318 h 1986360"/>
              <a:gd name="connsiteX1" fmla="*/ 1110334 w 3271702"/>
              <a:gd name="connsiteY1" fmla="*/ 1223561 h 1986360"/>
              <a:gd name="connsiteX2" fmla="*/ 1865852 w 3271702"/>
              <a:gd name="connsiteY2" fmla="*/ 825814 h 1986360"/>
              <a:gd name="connsiteX3" fmla="*/ 2492138 w 3271702"/>
              <a:gd name="connsiteY3" fmla="*/ 425507 h 1986360"/>
              <a:gd name="connsiteX4" fmla="*/ 3076388 w 3271702"/>
              <a:gd name="connsiteY4" fmla="*/ 66388 h 1986360"/>
              <a:gd name="connsiteX5" fmla="*/ 3019756 w 3271702"/>
              <a:gd name="connsiteY5" fmla="*/ 1856312 h 1986360"/>
              <a:gd name="connsiteX6" fmla="*/ 205859 w 3271702"/>
              <a:gd name="connsiteY6" fmla="*/ 1842039 h 1986360"/>
              <a:gd name="connsiteX7" fmla="*/ 213830 w 3271702"/>
              <a:gd name="connsiteY7" fmla="*/ 1797021 h 1986360"/>
              <a:gd name="connsiteX8" fmla="*/ 207481 w 3271702"/>
              <a:gd name="connsiteY8" fmla="*/ 1752571 h 1986360"/>
              <a:gd name="connsiteX9" fmla="*/ 226642 w 3271702"/>
              <a:gd name="connsiteY9" fmla="*/ 1649163 h 1986360"/>
              <a:gd name="connsiteX0" fmla="*/ 269501 w 3078677"/>
              <a:gd name="connsiteY0" fmla="*/ 1532318 h 2080542"/>
              <a:gd name="connsiteX1" fmla="*/ 917309 w 3078677"/>
              <a:gd name="connsiteY1" fmla="*/ 1223561 h 2080542"/>
              <a:gd name="connsiteX2" fmla="*/ 1672827 w 3078677"/>
              <a:gd name="connsiteY2" fmla="*/ 825814 h 2080542"/>
              <a:gd name="connsiteX3" fmla="*/ 2299113 w 3078677"/>
              <a:gd name="connsiteY3" fmla="*/ 425507 h 2080542"/>
              <a:gd name="connsiteX4" fmla="*/ 2883363 w 3078677"/>
              <a:gd name="connsiteY4" fmla="*/ 66388 h 2080542"/>
              <a:gd name="connsiteX5" fmla="*/ 2826731 w 3078677"/>
              <a:gd name="connsiteY5" fmla="*/ 1856312 h 2080542"/>
              <a:gd name="connsiteX6" fmla="*/ 12834 w 3078677"/>
              <a:gd name="connsiteY6" fmla="*/ 1842039 h 2080542"/>
              <a:gd name="connsiteX7" fmla="*/ 20805 w 3078677"/>
              <a:gd name="connsiteY7" fmla="*/ 1797021 h 2080542"/>
              <a:gd name="connsiteX8" fmla="*/ 14456 w 3078677"/>
              <a:gd name="connsiteY8" fmla="*/ 1752571 h 2080542"/>
              <a:gd name="connsiteX9" fmla="*/ 33617 w 3078677"/>
              <a:gd name="connsiteY9" fmla="*/ 1649163 h 2080542"/>
              <a:gd name="connsiteX0" fmla="*/ 269501 w 3078677"/>
              <a:gd name="connsiteY0" fmla="*/ 1532318 h 2080542"/>
              <a:gd name="connsiteX1" fmla="*/ 917309 w 3078677"/>
              <a:gd name="connsiteY1" fmla="*/ 1223561 h 2080542"/>
              <a:gd name="connsiteX2" fmla="*/ 1672827 w 3078677"/>
              <a:gd name="connsiteY2" fmla="*/ 825814 h 2080542"/>
              <a:gd name="connsiteX3" fmla="*/ 2299113 w 3078677"/>
              <a:gd name="connsiteY3" fmla="*/ 425507 h 2080542"/>
              <a:gd name="connsiteX4" fmla="*/ 2883363 w 3078677"/>
              <a:gd name="connsiteY4" fmla="*/ 66388 h 2080542"/>
              <a:gd name="connsiteX5" fmla="*/ 2826731 w 3078677"/>
              <a:gd name="connsiteY5" fmla="*/ 1856312 h 2080542"/>
              <a:gd name="connsiteX6" fmla="*/ 12834 w 3078677"/>
              <a:gd name="connsiteY6" fmla="*/ 1842039 h 2080542"/>
              <a:gd name="connsiteX7" fmla="*/ 20805 w 3078677"/>
              <a:gd name="connsiteY7" fmla="*/ 1797021 h 2080542"/>
              <a:gd name="connsiteX8" fmla="*/ 14456 w 3078677"/>
              <a:gd name="connsiteY8" fmla="*/ 1752571 h 2080542"/>
              <a:gd name="connsiteX9" fmla="*/ 33617 w 3078677"/>
              <a:gd name="connsiteY9" fmla="*/ 1649163 h 2080542"/>
              <a:gd name="connsiteX10" fmla="*/ 36680 w 3078677"/>
              <a:gd name="connsiteY10" fmla="*/ 1641446 h 2080542"/>
              <a:gd name="connsiteX0" fmla="*/ 269501 w 3078677"/>
              <a:gd name="connsiteY0" fmla="*/ 1532318 h 2080542"/>
              <a:gd name="connsiteX1" fmla="*/ 917309 w 3078677"/>
              <a:gd name="connsiteY1" fmla="*/ 1223561 h 2080542"/>
              <a:gd name="connsiteX2" fmla="*/ 1672827 w 3078677"/>
              <a:gd name="connsiteY2" fmla="*/ 825814 h 2080542"/>
              <a:gd name="connsiteX3" fmla="*/ 2299113 w 3078677"/>
              <a:gd name="connsiteY3" fmla="*/ 425507 h 2080542"/>
              <a:gd name="connsiteX4" fmla="*/ 2883363 w 3078677"/>
              <a:gd name="connsiteY4" fmla="*/ 66388 h 2080542"/>
              <a:gd name="connsiteX5" fmla="*/ 2826731 w 3078677"/>
              <a:gd name="connsiteY5" fmla="*/ 1856312 h 2080542"/>
              <a:gd name="connsiteX6" fmla="*/ 12834 w 3078677"/>
              <a:gd name="connsiteY6" fmla="*/ 1842039 h 2080542"/>
              <a:gd name="connsiteX7" fmla="*/ 20805 w 3078677"/>
              <a:gd name="connsiteY7" fmla="*/ 1797021 h 2080542"/>
              <a:gd name="connsiteX8" fmla="*/ 14456 w 3078677"/>
              <a:gd name="connsiteY8" fmla="*/ 1752571 h 2080542"/>
              <a:gd name="connsiteX9" fmla="*/ 33617 w 3078677"/>
              <a:gd name="connsiteY9" fmla="*/ 1649163 h 2080542"/>
              <a:gd name="connsiteX10" fmla="*/ 271630 w 3078677"/>
              <a:gd name="connsiteY10" fmla="*/ 1533496 h 2080542"/>
              <a:gd name="connsiteX0" fmla="*/ 269501 w 3078677"/>
              <a:gd name="connsiteY0" fmla="*/ 1532318 h 2080542"/>
              <a:gd name="connsiteX1" fmla="*/ 917309 w 3078677"/>
              <a:gd name="connsiteY1" fmla="*/ 1223561 h 2080542"/>
              <a:gd name="connsiteX2" fmla="*/ 1672827 w 3078677"/>
              <a:gd name="connsiteY2" fmla="*/ 825814 h 2080542"/>
              <a:gd name="connsiteX3" fmla="*/ 2299113 w 3078677"/>
              <a:gd name="connsiteY3" fmla="*/ 425507 h 2080542"/>
              <a:gd name="connsiteX4" fmla="*/ 2883363 w 3078677"/>
              <a:gd name="connsiteY4" fmla="*/ 66388 h 2080542"/>
              <a:gd name="connsiteX5" fmla="*/ 2826731 w 3078677"/>
              <a:gd name="connsiteY5" fmla="*/ 1856312 h 2080542"/>
              <a:gd name="connsiteX6" fmla="*/ 12834 w 3078677"/>
              <a:gd name="connsiteY6" fmla="*/ 1842039 h 2080542"/>
              <a:gd name="connsiteX7" fmla="*/ 20805 w 3078677"/>
              <a:gd name="connsiteY7" fmla="*/ 1797021 h 2080542"/>
              <a:gd name="connsiteX8" fmla="*/ 14456 w 3078677"/>
              <a:gd name="connsiteY8" fmla="*/ 1752571 h 2080542"/>
              <a:gd name="connsiteX9" fmla="*/ 33617 w 3078677"/>
              <a:gd name="connsiteY9" fmla="*/ 1649163 h 2080542"/>
              <a:gd name="connsiteX10" fmla="*/ 271630 w 3078677"/>
              <a:gd name="connsiteY10" fmla="*/ 1533496 h 2080542"/>
              <a:gd name="connsiteX11" fmla="*/ 269501 w 3078677"/>
              <a:gd name="connsiteY11" fmla="*/ 1532318 h 2080542"/>
              <a:gd name="connsiteX0" fmla="*/ 269501 w 3054866"/>
              <a:gd name="connsiteY0" fmla="*/ 1554548 h 2102772"/>
              <a:gd name="connsiteX1" fmla="*/ 917309 w 3054866"/>
              <a:gd name="connsiteY1" fmla="*/ 1245791 h 2102772"/>
              <a:gd name="connsiteX2" fmla="*/ 1672827 w 3054866"/>
              <a:gd name="connsiteY2" fmla="*/ 848044 h 2102772"/>
              <a:gd name="connsiteX3" fmla="*/ 2299113 w 3054866"/>
              <a:gd name="connsiteY3" fmla="*/ 447737 h 2102772"/>
              <a:gd name="connsiteX4" fmla="*/ 2883363 w 3054866"/>
              <a:gd name="connsiteY4" fmla="*/ 88618 h 2102772"/>
              <a:gd name="connsiteX5" fmla="*/ 2826731 w 3054866"/>
              <a:gd name="connsiteY5" fmla="*/ 1878542 h 2102772"/>
              <a:gd name="connsiteX6" fmla="*/ 12834 w 3054866"/>
              <a:gd name="connsiteY6" fmla="*/ 1864269 h 2102772"/>
              <a:gd name="connsiteX7" fmla="*/ 20805 w 3054866"/>
              <a:gd name="connsiteY7" fmla="*/ 1819251 h 2102772"/>
              <a:gd name="connsiteX8" fmla="*/ 14456 w 3054866"/>
              <a:gd name="connsiteY8" fmla="*/ 1774801 h 2102772"/>
              <a:gd name="connsiteX9" fmla="*/ 33617 w 3054866"/>
              <a:gd name="connsiteY9" fmla="*/ 1671393 h 2102772"/>
              <a:gd name="connsiteX10" fmla="*/ 271630 w 3054866"/>
              <a:gd name="connsiteY10" fmla="*/ 1555726 h 2102772"/>
              <a:gd name="connsiteX11" fmla="*/ 269501 w 3054866"/>
              <a:gd name="connsiteY11" fmla="*/ 1554548 h 2102772"/>
              <a:gd name="connsiteX0" fmla="*/ 269501 w 2883364"/>
              <a:gd name="connsiteY0" fmla="*/ 1554548 h 2148669"/>
              <a:gd name="connsiteX1" fmla="*/ 917309 w 2883364"/>
              <a:gd name="connsiteY1" fmla="*/ 1245791 h 2148669"/>
              <a:gd name="connsiteX2" fmla="*/ 1672827 w 2883364"/>
              <a:gd name="connsiteY2" fmla="*/ 848044 h 2148669"/>
              <a:gd name="connsiteX3" fmla="*/ 2299113 w 2883364"/>
              <a:gd name="connsiteY3" fmla="*/ 447737 h 2148669"/>
              <a:gd name="connsiteX4" fmla="*/ 2883363 w 2883364"/>
              <a:gd name="connsiteY4" fmla="*/ 88618 h 2148669"/>
              <a:gd name="connsiteX5" fmla="*/ 2826731 w 2883364"/>
              <a:gd name="connsiteY5" fmla="*/ 1878542 h 2148669"/>
              <a:gd name="connsiteX6" fmla="*/ 12834 w 2883364"/>
              <a:gd name="connsiteY6" fmla="*/ 1864269 h 2148669"/>
              <a:gd name="connsiteX7" fmla="*/ 20805 w 2883364"/>
              <a:gd name="connsiteY7" fmla="*/ 1819251 h 2148669"/>
              <a:gd name="connsiteX8" fmla="*/ 14456 w 2883364"/>
              <a:gd name="connsiteY8" fmla="*/ 1774801 h 2148669"/>
              <a:gd name="connsiteX9" fmla="*/ 33617 w 2883364"/>
              <a:gd name="connsiteY9" fmla="*/ 1671393 h 2148669"/>
              <a:gd name="connsiteX10" fmla="*/ 271630 w 2883364"/>
              <a:gd name="connsiteY10" fmla="*/ 1555726 h 2148669"/>
              <a:gd name="connsiteX11" fmla="*/ 269501 w 2883364"/>
              <a:gd name="connsiteY11" fmla="*/ 1554548 h 2148669"/>
              <a:gd name="connsiteX0" fmla="*/ 465818 w 3117711"/>
              <a:gd name="connsiteY0" fmla="*/ 1529707 h 2004153"/>
              <a:gd name="connsiteX1" fmla="*/ 1113626 w 3117711"/>
              <a:gd name="connsiteY1" fmla="*/ 1220950 h 2004153"/>
              <a:gd name="connsiteX2" fmla="*/ 1869144 w 3117711"/>
              <a:gd name="connsiteY2" fmla="*/ 823203 h 2004153"/>
              <a:gd name="connsiteX3" fmla="*/ 2495430 w 3117711"/>
              <a:gd name="connsiteY3" fmla="*/ 422896 h 2004153"/>
              <a:gd name="connsiteX4" fmla="*/ 3079680 w 3117711"/>
              <a:gd name="connsiteY4" fmla="*/ 63777 h 2004153"/>
              <a:gd name="connsiteX5" fmla="*/ 3067498 w 3117711"/>
              <a:gd name="connsiteY5" fmla="*/ 1812426 h 2004153"/>
              <a:gd name="connsiteX6" fmla="*/ 209151 w 3117711"/>
              <a:gd name="connsiteY6" fmla="*/ 1839428 h 2004153"/>
              <a:gd name="connsiteX7" fmla="*/ 217122 w 3117711"/>
              <a:gd name="connsiteY7" fmla="*/ 1794410 h 2004153"/>
              <a:gd name="connsiteX8" fmla="*/ 210773 w 3117711"/>
              <a:gd name="connsiteY8" fmla="*/ 1749960 h 2004153"/>
              <a:gd name="connsiteX9" fmla="*/ 229934 w 3117711"/>
              <a:gd name="connsiteY9" fmla="*/ 1646552 h 2004153"/>
              <a:gd name="connsiteX10" fmla="*/ 467947 w 3117711"/>
              <a:gd name="connsiteY10" fmla="*/ 1530885 h 2004153"/>
              <a:gd name="connsiteX11" fmla="*/ 465818 w 3117711"/>
              <a:gd name="connsiteY11" fmla="*/ 1529707 h 2004153"/>
              <a:gd name="connsiteX0" fmla="*/ 465818 w 3079974"/>
              <a:gd name="connsiteY0" fmla="*/ 1550578 h 2025024"/>
              <a:gd name="connsiteX1" fmla="*/ 1113626 w 3079974"/>
              <a:gd name="connsiteY1" fmla="*/ 1241821 h 2025024"/>
              <a:gd name="connsiteX2" fmla="*/ 1869144 w 3079974"/>
              <a:gd name="connsiteY2" fmla="*/ 844074 h 2025024"/>
              <a:gd name="connsiteX3" fmla="*/ 2495430 w 3079974"/>
              <a:gd name="connsiteY3" fmla="*/ 443767 h 2025024"/>
              <a:gd name="connsiteX4" fmla="*/ 3079680 w 3079974"/>
              <a:gd name="connsiteY4" fmla="*/ 84648 h 2025024"/>
              <a:gd name="connsiteX5" fmla="*/ 3067498 w 3079974"/>
              <a:gd name="connsiteY5" fmla="*/ 1833297 h 2025024"/>
              <a:gd name="connsiteX6" fmla="*/ 209151 w 3079974"/>
              <a:gd name="connsiteY6" fmla="*/ 1860299 h 2025024"/>
              <a:gd name="connsiteX7" fmla="*/ 217122 w 3079974"/>
              <a:gd name="connsiteY7" fmla="*/ 1815281 h 2025024"/>
              <a:gd name="connsiteX8" fmla="*/ 210773 w 3079974"/>
              <a:gd name="connsiteY8" fmla="*/ 1770831 h 2025024"/>
              <a:gd name="connsiteX9" fmla="*/ 229934 w 3079974"/>
              <a:gd name="connsiteY9" fmla="*/ 1667423 h 2025024"/>
              <a:gd name="connsiteX10" fmla="*/ 467947 w 3079974"/>
              <a:gd name="connsiteY10" fmla="*/ 1551756 h 2025024"/>
              <a:gd name="connsiteX11" fmla="*/ 465818 w 3079974"/>
              <a:gd name="connsiteY11" fmla="*/ 1550578 h 2025024"/>
              <a:gd name="connsiteX0" fmla="*/ 465818 w 3079974"/>
              <a:gd name="connsiteY0" fmla="*/ 1550578 h 2022027"/>
              <a:gd name="connsiteX1" fmla="*/ 1113626 w 3079974"/>
              <a:gd name="connsiteY1" fmla="*/ 1241821 h 2022027"/>
              <a:gd name="connsiteX2" fmla="*/ 1869144 w 3079974"/>
              <a:gd name="connsiteY2" fmla="*/ 844074 h 2022027"/>
              <a:gd name="connsiteX3" fmla="*/ 2495430 w 3079974"/>
              <a:gd name="connsiteY3" fmla="*/ 443767 h 2022027"/>
              <a:gd name="connsiteX4" fmla="*/ 3079680 w 3079974"/>
              <a:gd name="connsiteY4" fmla="*/ 84648 h 2022027"/>
              <a:gd name="connsiteX5" fmla="*/ 3067498 w 3079974"/>
              <a:gd name="connsiteY5" fmla="*/ 1833297 h 2022027"/>
              <a:gd name="connsiteX6" fmla="*/ 209151 w 3079974"/>
              <a:gd name="connsiteY6" fmla="*/ 1860299 h 2022027"/>
              <a:gd name="connsiteX7" fmla="*/ 217122 w 3079974"/>
              <a:gd name="connsiteY7" fmla="*/ 1815281 h 2022027"/>
              <a:gd name="connsiteX8" fmla="*/ 210773 w 3079974"/>
              <a:gd name="connsiteY8" fmla="*/ 1770831 h 2022027"/>
              <a:gd name="connsiteX9" fmla="*/ 229934 w 3079974"/>
              <a:gd name="connsiteY9" fmla="*/ 1667423 h 2022027"/>
              <a:gd name="connsiteX10" fmla="*/ 467947 w 3079974"/>
              <a:gd name="connsiteY10" fmla="*/ 1551756 h 2022027"/>
              <a:gd name="connsiteX11" fmla="*/ 465818 w 3079974"/>
              <a:gd name="connsiteY11" fmla="*/ 1550578 h 2022027"/>
              <a:gd name="connsiteX0" fmla="*/ 465818 w 3280489"/>
              <a:gd name="connsiteY0" fmla="*/ 1550578 h 1964388"/>
              <a:gd name="connsiteX1" fmla="*/ 1113626 w 3280489"/>
              <a:gd name="connsiteY1" fmla="*/ 1241821 h 1964388"/>
              <a:gd name="connsiteX2" fmla="*/ 1869144 w 3280489"/>
              <a:gd name="connsiteY2" fmla="*/ 844074 h 1964388"/>
              <a:gd name="connsiteX3" fmla="*/ 2495430 w 3280489"/>
              <a:gd name="connsiteY3" fmla="*/ 443767 h 1964388"/>
              <a:gd name="connsiteX4" fmla="*/ 3079680 w 3280489"/>
              <a:gd name="connsiteY4" fmla="*/ 84648 h 1964388"/>
              <a:gd name="connsiteX5" fmla="*/ 3067498 w 3280489"/>
              <a:gd name="connsiteY5" fmla="*/ 1833297 h 1964388"/>
              <a:gd name="connsiteX6" fmla="*/ 209151 w 3280489"/>
              <a:gd name="connsiteY6" fmla="*/ 1844424 h 1964388"/>
              <a:gd name="connsiteX7" fmla="*/ 217122 w 3280489"/>
              <a:gd name="connsiteY7" fmla="*/ 1815281 h 1964388"/>
              <a:gd name="connsiteX8" fmla="*/ 210773 w 3280489"/>
              <a:gd name="connsiteY8" fmla="*/ 1770831 h 1964388"/>
              <a:gd name="connsiteX9" fmla="*/ 229934 w 3280489"/>
              <a:gd name="connsiteY9" fmla="*/ 1667423 h 1964388"/>
              <a:gd name="connsiteX10" fmla="*/ 467947 w 3280489"/>
              <a:gd name="connsiteY10" fmla="*/ 1551756 h 1964388"/>
              <a:gd name="connsiteX11" fmla="*/ 465818 w 3280489"/>
              <a:gd name="connsiteY11" fmla="*/ 1550578 h 1964388"/>
              <a:gd name="connsiteX0" fmla="*/ 465818 w 3079974"/>
              <a:gd name="connsiteY0" fmla="*/ 1550578 h 1933346"/>
              <a:gd name="connsiteX1" fmla="*/ 1113626 w 3079974"/>
              <a:gd name="connsiteY1" fmla="*/ 1241821 h 1933346"/>
              <a:gd name="connsiteX2" fmla="*/ 1869144 w 3079974"/>
              <a:gd name="connsiteY2" fmla="*/ 844074 h 1933346"/>
              <a:gd name="connsiteX3" fmla="*/ 2495430 w 3079974"/>
              <a:gd name="connsiteY3" fmla="*/ 443767 h 1933346"/>
              <a:gd name="connsiteX4" fmla="*/ 3079680 w 3079974"/>
              <a:gd name="connsiteY4" fmla="*/ 84648 h 1933346"/>
              <a:gd name="connsiteX5" fmla="*/ 3067498 w 3079974"/>
              <a:gd name="connsiteY5" fmla="*/ 1833297 h 1933346"/>
              <a:gd name="connsiteX6" fmla="*/ 209151 w 3079974"/>
              <a:gd name="connsiteY6" fmla="*/ 1844424 h 1933346"/>
              <a:gd name="connsiteX7" fmla="*/ 217122 w 3079974"/>
              <a:gd name="connsiteY7" fmla="*/ 1815281 h 1933346"/>
              <a:gd name="connsiteX8" fmla="*/ 210773 w 3079974"/>
              <a:gd name="connsiteY8" fmla="*/ 1770831 h 1933346"/>
              <a:gd name="connsiteX9" fmla="*/ 229934 w 3079974"/>
              <a:gd name="connsiteY9" fmla="*/ 1667423 h 1933346"/>
              <a:gd name="connsiteX10" fmla="*/ 467947 w 3079974"/>
              <a:gd name="connsiteY10" fmla="*/ 1551756 h 1933346"/>
              <a:gd name="connsiteX11" fmla="*/ 465818 w 3079974"/>
              <a:gd name="connsiteY11" fmla="*/ 1550578 h 1933346"/>
              <a:gd name="connsiteX0" fmla="*/ 463289 w 3249945"/>
              <a:gd name="connsiteY0" fmla="*/ 1550578 h 1976222"/>
              <a:gd name="connsiteX1" fmla="*/ 1111097 w 3249945"/>
              <a:gd name="connsiteY1" fmla="*/ 1241821 h 1976222"/>
              <a:gd name="connsiteX2" fmla="*/ 1866615 w 3249945"/>
              <a:gd name="connsiteY2" fmla="*/ 844074 h 1976222"/>
              <a:gd name="connsiteX3" fmla="*/ 2492901 w 3249945"/>
              <a:gd name="connsiteY3" fmla="*/ 443767 h 1976222"/>
              <a:gd name="connsiteX4" fmla="*/ 3077151 w 3249945"/>
              <a:gd name="connsiteY4" fmla="*/ 84648 h 1976222"/>
              <a:gd name="connsiteX5" fmla="*/ 3064969 w 3249945"/>
              <a:gd name="connsiteY5" fmla="*/ 1833297 h 1976222"/>
              <a:gd name="connsiteX6" fmla="*/ 3030819 w 3249945"/>
              <a:gd name="connsiteY6" fmla="*/ 1872432 h 1976222"/>
              <a:gd name="connsiteX7" fmla="*/ 206622 w 3249945"/>
              <a:gd name="connsiteY7" fmla="*/ 1844424 h 1976222"/>
              <a:gd name="connsiteX8" fmla="*/ 214593 w 3249945"/>
              <a:gd name="connsiteY8" fmla="*/ 1815281 h 1976222"/>
              <a:gd name="connsiteX9" fmla="*/ 208244 w 3249945"/>
              <a:gd name="connsiteY9" fmla="*/ 1770831 h 1976222"/>
              <a:gd name="connsiteX10" fmla="*/ 227405 w 3249945"/>
              <a:gd name="connsiteY10" fmla="*/ 1667423 h 1976222"/>
              <a:gd name="connsiteX11" fmla="*/ 465418 w 3249945"/>
              <a:gd name="connsiteY11" fmla="*/ 1551756 h 1976222"/>
              <a:gd name="connsiteX12" fmla="*/ 463289 w 3249945"/>
              <a:gd name="connsiteY12" fmla="*/ 1550578 h 1976222"/>
              <a:gd name="connsiteX0" fmla="*/ 415082 w 3068773"/>
              <a:gd name="connsiteY0" fmla="*/ 1550578 h 1972705"/>
              <a:gd name="connsiteX1" fmla="*/ 1062890 w 3068773"/>
              <a:gd name="connsiteY1" fmla="*/ 1241821 h 1972705"/>
              <a:gd name="connsiteX2" fmla="*/ 1818408 w 3068773"/>
              <a:gd name="connsiteY2" fmla="*/ 844074 h 1972705"/>
              <a:gd name="connsiteX3" fmla="*/ 2444694 w 3068773"/>
              <a:gd name="connsiteY3" fmla="*/ 443767 h 1972705"/>
              <a:gd name="connsiteX4" fmla="*/ 3028944 w 3068773"/>
              <a:gd name="connsiteY4" fmla="*/ 84648 h 1972705"/>
              <a:gd name="connsiteX5" fmla="*/ 3016762 w 3068773"/>
              <a:gd name="connsiteY5" fmla="*/ 1833297 h 1972705"/>
              <a:gd name="connsiteX6" fmla="*/ 2331737 w 3068773"/>
              <a:gd name="connsiteY6" fmla="*/ 1862907 h 1972705"/>
              <a:gd name="connsiteX7" fmla="*/ 158415 w 3068773"/>
              <a:gd name="connsiteY7" fmla="*/ 1844424 h 1972705"/>
              <a:gd name="connsiteX8" fmla="*/ 166386 w 3068773"/>
              <a:gd name="connsiteY8" fmla="*/ 1815281 h 1972705"/>
              <a:gd name="connsiteX9" fmla="*/ 160037 w 3068773"/>
              <a:gd name="connsiteY9" fmla="*/ 1770831 h 1972705"/>
              <a:gd name="connsiteX10" fmla="*/ 179198 w 3068773"/>
              <a:gd name="connsiteY10" fmla="*/ 1667423 h 1972705"/>
              <a:gd name="connsiteX11" fmla="*/ 417211 w 3068773"/>
              <a:gd name="connsiteY11" fmla="*/ 1551756 h 1972705"/>
              <a:gd name="connsiteX12" fmla="*/ 415082 w 3068773"/>
              <a:gd name="connsiteY12" fmla="*/ 1550578 h 1972705"/>
              <a:gd name="connsiteX0" fmla="*/ 415082 w 3068773"/>
              <a:gd name="connsiteY0" fmla="*/ 1550578 h 1971825"/>
              <a:gd name="connsiteX1" fmla="*/ 1062890 w 3068773"/>
              <a:gd name="connsiteY1" fmla="*/ 1241821 h 1971825"/>
              <a:gd name="connsiteX2" fmla="*/ 1818408 w 3068773"/>
              <a:gd name="connsiteY2" fmla="*/ 844074 h 1971825"/>
              <a:gd name="connsiteX3" fmla="*/ 2444694 w 3068773"/>
              <a:gd name="connsiteY3" fmla="*/ 443767 h 1971825"/>
              <a:gd name="connsiteX4" fmla="*/ 3028944 w 3068773"/>
              <a:gd name="connsiteY4" fmla="*/ 84648 h 1971825"/>
              <a:gd name="connsiteX5" fmla="*/ 3016762 w 3068773"/>
              <a:gd name="connsiteY5" fmla="*/ 1833297 h 1971825"/>
              <a:gd name="connsiteX6" fmla="*/ 2331737 w 3068773"/>
              <a:gd name="connsiteY6" fmla="*/ 1862907 h 1971825"/>
              <a:gd name="connsiteX7" fmla="*/ 2334912 w 3068773"/>
              <a:gd name="connsiteY7" fmla="*/ 1866083 h 1971825"/>
              <a:gd name="connsiteX8" fmla="*/ 158415 w 3068773"/>
              <a:gd name="connsiteY8" fmla="*/ 1844424 h 1971825"/>
              <a:gd name="connsiteX9" fmla="*/ 166386 w 3068773"/>
              <a:gd name="connsiteY9" fmla="*/ 1815281 h 1971825"/>
              <a:gd name="connsiteX10" fmla="*/ 160037 w 3068773"/>
              <a:gd name="connsiteY10" fmla="*/ 1770831 h 1971825"/>
              <a:gd name="connsiteX11" fmla="*/ 179198 w 3068773"/>
              <a:gd name="connsiteY11" fmla="*/ 1667423 h 1971825"/>
              <a:gd name="connsiteX12" fmla="*/ 417211 w 3068773"/>
              <a:gd name="connsiteY12" fmla="*/ 1551756 h 1971825"/>
              <a:gd name="connsiteX13" fmla="*/ 415082 w 3068773"/>
              <a:gd name="connsiteY13" fmla="*/ 1550578 h 1971825"/>
              <a:gd name="connsiteX0" fmla="*/ 409438 w 3063129"/>
              <a:gd name="connsiteY0" fmla="*/ 1550578 h 1971825"/>
              <a:gd name="connsiteX1" fmla="*/ 1057246 w 3063129"/>
              <a:gd name="connsiteY1" fmla="*/ 1241821 h 1971825"/>
              <a:gd name="connsiteX2" fmla="*/ 1812764 w 3063129"/>
              <a:gd name="connsiteY2" fmla="*/ 844074 h 1971825"/>
              <a:gd name="connsiteX3" fmla="*/ 2439050 w 3063129"/>
              <a:gd name="connsiteY3" fmla="*/ 443767 h 1971825"/>
              <a:gd name="connsiteX4" fmla="*/ 3023300 w 3063129"/>
              <a:gd name="connsiteY4" fmla="*/ 84648 h 1971825"/>
              <a:gd name="connsiteX5" fmla="*/ 3011118 w 3063129"/>
              <a:gd name="connsiteY5" fmla="*/ 1833297 h 1971825"/>
              <a:gd name="connsiteX6" fmla="*/ 2326093 w 3063129"/>
              <a:gd name="connsiteY6" fmla="*/ 1862907 h 1971825"/>
              <a:gd name="connsiteX7" fmla="*/ 2249893 w 3063129"/>
              <a:gd name="connsiteY7" fmla="*/ 1843858 h 1971825"/>
              <a:gd name="connsiteX8" fmla="*/ 152771 w 3063129"/>
              <a:gd name="connsiteY8" fmla="*/ 1844424 h 1971825"/>
              <a:gd name="connsiteX9" fmla="*/ 160742 w 3063129"/>
              <a:gd name="connsiteY9" fmla="*/ 1815281 h 1971825"/>
              <a:gd name="connsiteX10" fmla="*/ 154393 w 3063129"/>
              <a:gd name="connsiteY10" fmla="*/ 1770831 h 1971825"/>
              <a:gd name="connsiteX11" fmla="*/ 173554 w 3063129"/>
              <a:gd name="connsiteY11" fmla="*/ 1667423 h 1971825"/>
              <a:gd name="connsiteX12" fmla="*/ 411567 w 3063129"/>
              <a:gd name="connsiteY12" fmla="*/ 1551756 h 1971825"/>
              <a:gd name="connsiteX13" fmla="*/ 409438 w 3063129"/>
              <a:gd name="connsiteY13" fmla="*/ 1550578 h 1971825"/>
              <a:gd name="connsiteX0" fmla="*/ 409438 w 3042440"/>
              <a:gd name="connsiteY0" fmla="*/ 1550578 h 1964079"/>
              <a:gd name="connsiteX1" fmla="*/ 1057246 w 3042440"/>
              <a:gd name="connsiteY1" fmla="*/ 1241821 h 1964079"/>
              <a:gd name="connsiteX2" fmla="*/ 1812764 w 3042440"/>
              <a:gd name="connsiteY2" fmla="*/ 844074 h 1964079"/>
              <a:gd name="connsiteX3" fmla="*/ 2439050 w 3042440"/>
              <a:gd name="connsiteY3" fmla="*/ 443767 h 1964079"/>
              <a:gd name="connsiteX4" fmla="*/ 3023300 w 3042440"/>
              <a:gd name="connsiteY4" fmla="*/ 84648 h 1964079"/>
              <a:gd name="connsiteX5" fmla="*/ 3011118 w 3042440"/>
              <a:gd name="connsiteY5" fmla="*/ 1833297 h 1964079"/>
              <a:gd name="connsiteX6" fmla="*/ 2605493 w 3042440"/>
              <a:gd name="connsiteY6" fmla="*/ 1840682 h 1964079"/>
              <a:gd name="connsiteX7" fmla="*/ 2249893 w 3042440"/>
              <a:gd name="connsiteY7" fmla="*/ 1843858 h 1964079"/>
              <a:gd name="connsiteX8" fmla="*/ 152771 w 3042440"/>
              <a:gd name="connsiteY8" fmla="*/ 1844424 h 1964079"/>
              <a:gd name="connsiteX9" fmla="*/ 160742 w 3042440"/>
              <a:gd name="connsiteY9" fmla="*/ 1815281 h 1964079"/>
              <a:gd name="connsiteX10" fmla="*/ 154393 w 3042440"/>
              <a:gd name="connsiteY10" fmla="*/ 1770831 h 1964079"/>
              <a:gd name="connsiteX11" fmla="*/ 173554 w 3042440"/>
              <a:gd name="connsiteY11" fmla="*/ 1667423 h 1964079"/>
              <a:gd name="connsiteX12" fmla="*/ 411567 w 3042440"/>
              <a:gd name="connsiteY12" fmla="*/ 1551756 h 1964079"/>
              <a:gd name="connsiteX13" fmla="*/ 409438 w 3042440"/>
              <a:gd name="connsiteY13" fmla="*/ 1550578 h 1964079"/>
              <a:gd name="connsiteX0" fmla="*/ 409438 w 3023594"/>
              <a:gd name="connsiteY0" fmla="*/ 1550578 h 2013505"/>
              <a:gd name="connsiteX1" fmla="*/ 1057246 w 3023594"/>
              <a:gd name="connsiteY1" fmla="*/ 1241821 h 2013505"/>
              <a:gd name="connsiteX2" fmla="*/ 1812764 w 3023594"/>
              <a:gd name="connsiteY2" fmla="*/ 844074 h 2013505"/>
              <a:gd name="connsiteX3" fmla="*/ 2439050 w 3023594"/>
              <a:gd name="connsiteY3" fmla="*/ 443767 h 2013505"/>
              <a:gd name="connsiteX4" fmla="*/ 3023300 w 3023594"/>
              <a:gd name="connsiteY4" fmla="*/ 84648 h 2013505"/>
              <a:gd name="connsiteX5" fmla="*/ 3011118 w 3023594"/>
              <a:gd name="connsiteY5" fmla="*/ 1833297 h 2013505"/>
              <a:gd name="connsiteX6" fmla="*/ 2903943 w 3023594"/>
              <a:gd name="connsiteY6" fmla="*/ 1958158 h 2013505"/>
              <a:gd name="connsiteX7" fmla="*/ 2605493 w 3023594"/>
              <a:gd name="connsiteY7" fmla="*/ 1840682 h 2013505"/>
              <a:gd name="connsiteX8" fmla="*/ 2249893 w 3023594"/>
              <a:gd name="connsiteY8" fmla="*/ 1843858 h 2013505"/>
              <a:gd name="connsiteX9" fmla="*/ 152771 w 3023594"/>
              <a:gd name="connsiteY9" fmla="*/ 1844424 h 2013505"/>
              <a:gd name="connsiteX10" fmla="*/ 160742 w 3023594"/>
              <a:gd name="connsiteY10" fmla="*/ 1815281 h 2013505"/>
              <a:gd name="connsiteX11" fmla="*/ 154393 w 3023594"/>
              <a:gd name="connsiteY11" fmla="*/ 1770831 h 2013505"/>
              <a:gd name="connsiteX12" fmla="*/ 173554 w 3023594"/>
              <a:gd name="connsiteY12" fmla="*/ 1667423 h 2013505"/>
              <a:gd name="connsiteX13" fmla="*/ 411567 w 3023594"/>
              <a:gd name="connsiteY13" fmla="*/ 1551756 h 2013505"/>
              <a:gd name="connsiteX14" fmla="*/ 409438 w 3023594"/>
              <a:gd name="connsiteY14" fmla="*/ 1550578 h 2013505"/>
              <a:gd name="connsiteX0" fmla="*/ 409438 w 3023594"/>
              <a:gd name="connsiteY0" fmla="*/ 1550578 h 1965036"/>
              <a:gd name="connsiteX1" fmla="*/ 1057246 w 3023594"/>
              <a:gd name="connsiteY1" fmla="*/ 1241821 h 1965036"/>
              <a:gd name="connsiteX2" fmla="*/ 1812764 w 3023594"/>
              <a:gd name="connsiteY2" fmla="*/ 844074 h 1965036"/>
              <a:gd name="connsiteX3" fmla="*/ 2439050 w 3023594"/>
              <a:gd name="connsiteY3" fmla="*/ 443767 h 1965036"/>
              <a:gd name="connsiteX4" fmla="*/ 3023300 w 3023594"/>
              <a:gd name="connsiteY4" fmla="*/ 84648 h 1965036"/>
              <a:gd name="connsiteX5" fmla="*/ 3011118 w 3023594"/>
              <a:gd name="connsiteY5" fmla="*/ 1833297 h 1965036"/>
              <a:gd name="connsiteX6" fmla="*/ 2881718 w 3023594"/>
              <a:gd name="connsiteY6" fmla="*/ 1840683 h 1965036"/>
              <a:gd name="connsiteX7" fmla="*/ 2605493 w 3023594"/>
              <a:gd name="connsiteY7" fmla="*/ 1840682 h 1965036"/>
              <a:gd name="connsiteX8" fmla="*/ 2249893 w 3023594"/>
              <a:gd name="connsiteY8" fmla="*/ 1843858 h 1965036"/>
              <a:gd name="connsiteX9" fmla="*/ 152771 w 3023594"/>
              <a:gd name="connsiteY9" fmla="*/ 1844424 h 1965036"/>
              <a:gd name="connsiteX10" fmla="*/ 160742 w 3023594"/>
              <a:gd name="connsiteY10" fmla="*/ 1815281 h 1965036"/>
              <a:gd name="connsiteX11" fmla="*/ 154393 w 3023594"/>
              <a:gd name="connsiteY11" fmla="*/ 1770831 h 1965036"/>
              <a:gd name="connsiteX12" fmla="*/ 173554 w 3023594"/>
              <a:gd name="connsiteY12" fmla="*/ 1667423 h 1965036"/>
              <a:gd name="connsiteX13" fmla="*/ 411567 w 3023594"/>
              <a:gd name="connsiteY13" fmla="*/ 1551756 h 1965036"/>
              <a:gd name="connsiteX14" fmla="*/ 409438 w 3023594"/>
              <a:gd name="connsiteY14" fmla="*/ 1550578 h 1965036"/>
              <a:gd name="connsiteX0" fmla="*/ 409438 w 3023594"/>
              <a:gd name="connsiteY0" fmla="*/ 1550578 h 1997099"/>
              <a:gd name="connsiteX1" fmla="*/ 1057246 w 3023594"/>
              <a:gd name="connsiteY1" fmla="*/ 1241821 h 1997099"/>
              <a:gd name="connsiteX2" fmla="*/ 1812764 w 3023594"/>
              <a:gd name="connsiteY2" fmla="*/ 844074 h 1997099"/>
              <a:gd name="connsiteX3" fmla="*/ 2439050 w 3023594"/>
              <a:gd name="connsiteY3" fmla="*/ 443767 h 1997099"/>
              <a:gd name="connsiteX4" fmla="*/ 3023300 w 3023594"/>
              <a:gd name="connsiteY4" fmla="*/ 84648 h 1997099"/>
              <a:gd name="connsiteX5" fmla="*/ 3011118 w 3023594"/>
              <a:gd name="connsiteY5" fmla="*/ 1833297 h 1997099"/>
              <a:gd name="connsiteX6" fmla="*/ 2954743 w 3023594"/>
              <a:gd name="connsiteY6" fmla="*/ 1923233 h 1997099"/>
              <a:gd name="connsiteX7" fmla="*/ 2881718 w 3023594"/>
              <a:gd name="connsiteY7" fmla="*/ 1840683 h 1997099"/>
              <a:gd name="connsiteX8" fmla="*/ 2605493 w 3023594"/>
              <a:gd name="connsiteY8" fmla="*/ 1840682 h 1997099"/>
              <a:gd name="connsiteX9" fmla="*/ 2249893 w 3023594"/>
              <a:gd name="connsiteY9" fmla="*/ 1843858 h 1997099"/>
              <a:gd name="connsiteX10" fmla="*/ 152771 w 3023594"/>
              <a:gd name="connsiteY10" fmla="*/ 1844424 h 1997099"/>
              <a:gd name="connsiteX11" fmla="*/ 160742 w 3023594"/>
              <a:gd name="connsiteY11" fmla="*/ 1815281 h 1997099"/>
              <a:gd name="connsiteX12" fmla="*/ 154393 w 3023594"/>
              <a:gd name="connsiteY12" fmla="*/ 1770831 h 1997099"/>
              <a:gd name="connsiteX13" fmla="*/ 173554 w 3023594"/>
              <a:gd name="connsiteY13" fmla="*/ 1667423 h 1997099"/>
              <a:gd name="connsiteX14" fmla="*/ 411567 w 3023594"/>
              <a:gd name="connsiteY14" fmla="*/ 1551756 h 1997099"/>
              <a:gd name="connsiteX15" fmla="*/ 409438 w 3023594"/>
              <a:gd name="connsiteY15" fmla="*/ 1550578 h 1997099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81718 w 3023594"/>
              <a:gd name="connsiteY7" fmla="*/ 1840683 h 1966121"/>
              <a:gd name="connsiteX8" fmla="*/ 2605493 w 3023594"/>
              <a:gd name="connsiteY8" fmla="*/ 184068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8171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8171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3726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67443 w 3023594"/>
              <a:gd name="connsiteY6" fmla="*/ 1843858 h 1966121"/>
              <a:gd name="connsiteX7" fmla="*/ 283726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23594"/>
              <a:gd name="connsiteY0" fmla="*/ 1550578 h 1966121"/>
              <a:gd name="connsiteX1" fmla="*/ 1057246 w 3023594"/>
              <a:gd name="connsiteY1" fmla="*/ 1241821 h 1966121"/>
              <a:gd name="connsiteX2" fmla="*/ 1812764 w 3023594"/>
              <a:gd name="connsiteY2" fmla="*/ 844074 h 1966121"/>
              <a:gd name="connsiteX3" fmla="*/ 2439050 w 3023594"/>
              <a:gd name="connsiteY3" fmla="*/ 443767 h 1966121"/>
              <a:gd name="connsiteX4" fmla="*/ 3023300 w 3023594"/>
              <a:gd name="connsiteY4" fmla="*/ 84648 h 1966121"/>
              <a:gd name="connsiteX5" fmla="*/ 3011118 w 3023594"/>
              <a:gd name="connsiteY5" fmla="*/ 1833297 h 1966121"/>
              <a:gd name="connsiteX6" fmla="*/ 2929343 w 3023594"/>
              <a:gd name="connsiteY6" fmla="*/ 1843858 h 1966121"/>
              <a:gd name="connsiteX7" fmla="*/ 2837268 w 3023594"/>
              <a:gd name="connsiteY7" fmla="*/ 1840683 h 1966121"/>
              <a:gd name="connsiteX8" fmla="*/ 2545168 w 3023594"/>
              <a:gd name="connsiteY8" fmla="*/ 1847032 h 1966121"/>
              <a:gd name="connsiteX9" fmla="*/ 2249893 w 3023594"/>
              <a:gd name="connsiteY9" fmla="*/ 1843858 h 1966121"/>
              <a:gd name="connsiteX10" fmla="*/ 152771 w 3023594"/>
              <a:gd name="connsiteY10" fmla="*/ 1844424 h 1966121"/>
              <a:gd name="connsiteX11" fmla="*/ 160742 w 3023594"/>
              <a:gd name="connsiteY11" fmla="*/ 1815281 h 1966121"/>
              <a:gd name="connsiteX12" fmla="*/ 154393 w 3023594"/>
              <a:gd name="connsiteY12" fmla="*/ 1770831 h 1966121"/>
              <a:gd name="connsiteX13" fmla="*/ 173554 w 3023594"/>
              <a:gd name="connsiteY13" fmla="*/ 1667423 h 1966121"/>
              <a:gd name="connsiteX14" fmla="*/ 411567 w 3023594"/>
              <a:gd name="connsiteY14" fmla="*/ 1551756 h 1966121"/>
              <a:gd name="connsiteX15" fmla="*/ 409438 w 3023594"/>
              <a:gd name="connsiteY15" fmla="*/ 1550578 h 1966121"/>
              <a:gd name="connsiteX0" fmla="*/ 409438 w 3055232"/>
              <a:gd name="connsiteY0" fmla="*/ 1529707 h 1945250"/>
              <a:gd name="connsiteX1" fmla="*/ 1057246 w 3055232"/>
              <a:gd name="connsiteY1" fmla="*/ 1220950 h 1945250"/>
              <a:gd name="connsiteX2" fmla="*/ 1812764 w 3055232"/>
              <a:gd name="connsiteY2" fmla="*/ 823203 h 1945250"/>
              <a:gd name="connsiteX3" fmla="*/ 2439050 w 3055232"/>
              <a:gd name="connsiteY3" fmla="*/ 422896 h 1945250"/>
              <a:gd name="connsiteX4" fmla="*/ 3023300 w 3055232"/>
              <a:gd name="connsiteY4" fmla="*/ 63777 h 1945250"/>
              <a:gd name="connsiteX5" fmla="*/ 2973018 w 3055232"/>
              <a:gd name="connsiteY5" fmla="*/ 1812426 h 1945250"/>
              <a:gd name="connsiteX6" fmla="*/ 2929343 w 3055232"/>
              <a:gd name="connsiteY6" fmla="*/ 1822987 h 1945250"/>
              <a:gd name="connsiteX7" fmla="*/ 2837268 w 3055232"/>
              <a:gd name="connsiteY7" fmla="*/ 1819812 h 1945250"/>
              <a:gd name="connsiteX8" fmla="*/ 2545168 w 3055232"/>
              <a:gd name="connsiteY8" fmla="*/ 1826161 h 1945250"/>
              <a:gd name="connsiteX9" fmla="*/ 2249893 w 3055232"/>
              <a:gd name="connsiteY9" fmla="*/ 1822987 h 1945250"/>
              <a:gd name="connsiteX10" fmla="*/ 152771 w 3055232"/>
              <a:gd name="connsiteY10" fmla="*/ 1823553 h 1945250"/>
              <a:gd name="connsiteX11" fmla="*/ 160742 w 3055232"/>
              <a:gd name="connsiteY11" fmla="*/ 1794410 h 1945250"/>
              <a:gd name="connsiteX12" fmla="*/ 154393 w 3055232"/>
              <a:gd name="connsiteY12" fmla="*/ 1749960 h 1945250"/>
              <a:gd name="connsiteX13" fmla="*/ 173554 w 3055232"/>
              <a:gd name="connsiteY13" fmla="*/ 1646552 h 1945250"/>
              <a:gd name="connsiteX14" fmla="*/ 411567 w 3055232"/>
              <a:gd name="connsiteY14" fmla="*/ 1530885 h 1945250"/>
              <a:gd name="connsiteX15" fmla="*/ 409438 w 3055232"/>
              <a:gd name="connsiteY15" fmla="*/ 1529707 h 1945250"/>
              <a:gd name="connsiteX0" fmla="*/ 409438 w 3079202"/>
              <a:gd name="connsiteY0" fmla="*/ 1467952 h 1844691"/>
              <a:gd name="connsiteX1" fmla="*/ 1057246 w 3079202"/>
              <a:gd name="connsiteY1" fmla="*/ 1159195 h 1844691"/>
              <a:gd name="connsiteX2" fmla="*/ 1812764 w 3079202"/>
              <a:gd name="connsiteY2" fmla="*/ 761448 h 1844691"/>
              <a:gd name="connsiteX3" fmla="*/ 2439050 w 3079202"/>
              <a:gd name="connsiteY3" fmla="*/ 361141 h 1844691"/>
              <a:gd name="connsiteX4" fmla="*/ 3023300 w 3079202"/>
              <a:gd name="connsiteY4" fmla="*/ 2022 h 1844691"/>
              <a:gd name="connsiteX5" fmla="*/ 3049993 w 3079202"/>
              <a:gd name="connsiteY5" fmla="*/ 526156 h 1844691"/>
              <a:gd name="connsiteX6" fmla="*/ 2973018 w 3079202"/>
              <a:gd name="connsiteY6" fmla="*/ 1750671 h 1844691"/>
              <a:gd name="connsiteX7" fmla="*/ 2929343 w 3079202"/>
              <a:gd name="connsiteY7" fmla="*/ 1761232 h 1844691"/>
              <a:gd name="connsiteX8" fmla="*/ 2837268 w 3079202"/>
              <a:gd name="connsiteY8" fmla="*/ 1758057 h 1844691"/>
              <a:gd name="connsiteX9" fmla="*/ 2545168 w 3079202"/>
              <a:gd name="connsiteY9" fmla="*/ 1764406 h 1844691"/>
              <a:gd name="connsiteX10" fmla="*/ 2249893 w 3079202"/>
              <a:gd name="connsiteY10" fmla="*/ 1761232 h 1844691"/>
              <a:gd name="connsiteX11" fmla="*/ 152771 w 3079202"/>
              <a:gd name="connsiteY11" fmla="*/ 1761798 h 1844691"/>
              <a:gd name="connsiteX12" fmla="*/ 160742 w 3079202"/>
              <a:gd name="connsiteY12" fmla="*/ 1732655 h 1844691"/>
              <a:gd name="connsiteX13" fmla="*/ 154393 w 3079202"/>
              <a:gd name="connsiteY13" fmla="*/ 1688205 h 1844691"/>
              <a:gd name="connsiteX14" fmla="*/ 173554 w 3079202"/>
              <a:gd name="connsiteY14" fmla="*/ 1584797 h 1844691"/>
              <a:gd name="connsiteX15" fmla="*/ 411567 w 3079202"/>
              <a:gd name="connsiteY15" fmla="*/ 1469130 h 1844691"/>
              <a:gd name="connsiteX16" fmla="*/ 409438 w 3079202"/>
              <a:gd name="connsiteY16" fmla="*/ 1467952 h 1844691"/>
              <a:gd name="connsiteX0" fmla="*/ 409438 w 3066756"/>
              <a:gd name="connsiteY0" fmla="*/ 1467952 h 1844691"/>
              <a:gd name="connsiteX1" fmla="*/ 1057246 w 3066756"/>
              <a:gd name="connsiteY1" fmla="*/ 1159195 h 1844691"/>
              <a:gd name="connsiteX2" fmla="*/ 1812764 w 3066756"/>
              <a:gd name="connsiteY2" fmla="*/ 761448 h 1844691"/>
              <a:gd name="connsiteX3" fmla="*/ 2439050 w 3066756"/>
              <a:gd name="connsiteY3" fmla="*/ 361141 h 1844691"/>
              <a:gd name="connsiteX4" fmla="*/ 3023300 w 3066756"/>
              <a:gd name="connsiteY4" fmla="*/ 2022 h 1844691"/>
              <a:gd name="connsiteX5" fmla="*/ 3018243 w 3066756"/>
              <a:gd name="connsiteY5" fmla="*/ 526156 h 1844691"/>
              <a:gd name="connsiteX6" fmla="*/ 2973018 w 3066756"/>
              <a:gd name="connsiteY6" fmla="*/ 1750671 h 1844691"/>
              <a:gd name="connsiteX7" fmla="*/ 2929343 w 3066756"/>
              <a:gd name="connsiteY7" fmla="*/ 1761232 h 1844691"/>
              <a:gd name="connsiteX8" fmla="*/ 2837268 w 3066756"/>
              <a:gd name="connsiteY8" fmla="*/ 1758057 h 1844691"/>
              <a:gd name="connsiteX9" fmla="*/ 2545168 w 3066756"/>
              <a:gd name="connsiteY9" fmla="*/ 1764406 h 1844691"/>
              <a:gd name="connsiteX10" fmla="*/ 2249893 w 3066756"/>
              <a:gd name="connsiteY10" fmla="*/ 1761232 h 1844691"/>
              <a:gd name="connsiteX11" fmla="*/ 152771 w 3066756"/>
              <a:gd name="connsiteY11" fmla="*/ 1761798 h 1844691"/>
              <a:gd name="connsiteX12" fmla="*/ 160742 w 3066756"/>
              <a:gd name="connsiteY12" fmla="*/ 1732655 h 1844691"/>
              <a:gd name="connsiteX13" fmla="*/ 154393 w 3066756"/>
              <a:gd name="connsiteY13" fmla="*/ 1688205 h 1844691"/>
              <a:gd name="connsiteX14" fmla="*/ 173554 w 3066756"/>
              <a:gd name="connsiteY14" fmla="*/ 1584797 h 1844691"/>
              <a:gd name="connsiteX15" fmla="*/ 411567 w 3066756"/>
              <a:gd name="connsiteY15" fmla="*/ 1469130 h 1844691"/>
              <a:gd name="connsiteX16" fmla="*/ 409438 w 3066756"/>
              <a:gd name="connsiteY16" fmla="*/ 1467952 h 1844691"/>
              <a:gd name="connsiteX0" fmla="*/ 409438 w 3030425"/>
              <a:gd name="connsiteY0" fmla="*/ 1524809 h 1901548"/>
              <a:gd name="connsiteX1" fmla="*/ 1057246 w 3030425"/>
              <a:gd name="connsiteY1" fmla="*/ 1216052 h 1901548"/>
              <a:gd name="connsiteX2" fmla="*/ 1812764 w 3030425"/>
              <a:gd name="connsiteY2" fmla="*/ 818305 h 1901548"/>
              <a:gd name="connsiteX3" fmla="*/ 2439050 w 3030425"/>
              <a:gd name="connsiteY3" fmla="*/ 417998 h 1901548"/>
              <a:gd name="connsiteX4" fmla="*/ 2962975 w 3030425"/>
              <a:gd name="connsiteY4" fmla="*/ 1729 h 1901548"/>
              <a:gd name="connsiteX5" fmla="*/ 3018243 w 3030425"/>
              <a:gd name="connsiteY5" fmla="*/ 583013 h 1901548"/>
              <a:gd name="connsiteX6" fmla="*/ 2973018 w 3030425"/>
              <a:gd name="connsiteY6" fmla="*/ 1807528 h 1901548"/>
              <a:gd name="connsiteX7" fmla="*/ 2929343 w 3030425"/>
              <a:gd name="connsiteY7" fmla="*/ 1818089 h 1901548"/>
              <a:gd name="connsiteX8" fmla="*/ 2837268 w 3030425"/>
              <a:gd name="connsiteY8" fmla="*/ 1814914 h 1901548"/>
              <a:gd name="connsiteX9" fmla="*/ 2545168 w 3030425"/>
              <a:gd name="connsiteY9" fmla="*/ 1821263 h 1901548"/>
              <a:gd name="connsiteX10" fmla="*/ 2249893 w 3030425"/>
              <a:gd name="connsiteY10" fmla="*/ 1818089 h 1901548"/>
              <a:gd name="connsiteX11" fmla="*/ 152771 w 3030425"/>
              <a:gd name="connsiteY11" fmla="*/ 1818655 h 1901548"/>
              <a:gd name="connsiteX12" fmla="*/ 160742 w 3030425"/>
              <a:gd name="connsiteY12" fmla="*/ 1789512 h 1901548"/>
              <a:gd name="connsiteX13" fmla="*/ 154393 w 3030425"/>
              <a:gd name="connsiteY13" fmla="*/ 1745062 h 1901548"/>
              <a:gd name="connsiteX14" fmla="*/ 173554 w 3030425"/>
              <a:gd name="connsiteY14" fmla="*/ 1641654 h 1901548"/>
              <a:gd name="connsiteX15" fmla="*/ 411567 w 3030425"/>
              <a:gd name="connsiteY15" fmla="*/ 1525987 h 1901548"/>
              <a:gd name="connsiteX16" fmla="*/ 409438 w 3030425"/>
              <a:gd name="connsiteY16" fmla="*/ 1524809 h 1901548"/>
              <a:gd name="connsiteX0" fmla="*/ 409438 w 3028951"/>
              <a:gd name="connsiteY0" fmla="*/ 1523167 h 1899906"/>
              <a:gd name="connsiteX1" fmla="*/ 1057246 w 3028951"/>
              <a:gd name="connsiteY1" fmla="*/ 1214410 h 1899906"/>
              <a:gd name="connsiteX2" fmla="*/ 1812764 w 3028951"/>
              <a:gd name="connsiteY2" fmla="*/ 816663 h 1899906"/>
              <a:gd name="connsiteX3" fmla="*/ 2439050 w 3028951"/>
              <a:gd name="connsiteY3" fmla="*/ 416356 h 1899906"/>
              <a:gd name="connsiteX4" fmla="*/ 2962975 w 3028951"/>
              <a:gd name="connsiteY4" fmla="*/ 87 h 1899906"/>
              <a:gd name="connsiteX5" fmla="*/ 3024594 w 3028951"/>
              <a:gd name="connsiteY5" fmla="*/ 381346 h 1899906"/>
              <a:gd name="connsiteX6" fmla="*/ 3018243 w 3028951"/>
              <a:gd name="connsiteY6" fmla="*/ 581371 h 1899906"/>
              <a:gd name="connsiteX7" fmla="*/ 2973018 w 3028951"/>
              <a:gd name="connsiteY7" fmla="*/ 1805886 h 1899906"/>
              <a:gd name="connsiteX8" fmla="*/ 2929343 w 3028951"/>
              <a:gd name="connsiteY8" fmla="*/ 1816447 h 1899906"/>
              <a:gd name="connsiteX9" fmla="*/ 2837268 w 3028951"/>
              <a:gd name="connsiteY9" fmla="*/ 1813272 h 1899906"/>
              <a:gd name="connsiteX10" fmla="*/ 2545168 w 3028951"/>
              <a:gd name="connsiteY10" fmla="*/ 1819621 h 1899906"/>
              <a:gd name="connsiteX11" fmla="*/ 2249893 w 3028951"/>
              <a:gd name="connsiteY11" fmla="*/ 1816447 h 1899906"/>
              <a:gd name="connsiteX12" fmla="*/ 152771 w 3028951"/>
              <a:gd name="connsiteY12" fmla="*/ 1817013 h 1899906"/>
              <a:gd name="connsiteX13" fmla="*/ 160742 w 3028951"/>
              <a:gd name="connsiteY13" fmla="*/ 1787870 h 1899906"/>
              <a:gd name="connsiteX14" fmla="*/ 154393 w 3028951"/>
              <a:gd name="connsiteY14" fmla="*/ 1743420 h 1899906"/>
              <a:gd name="connsiteX15" fmla="*/ 173554 w 3028951"/>
              <a:gd name="connsiteY15" fmla="*/ 1640012 h 1899906"/>
              <a:gd name="connsiteX16" fmla="*/ 411567 w 3028951"/>
              <a:gd name="connsiteY16" fmla="*/ 1524345 h 1899906"/>
              <a:gd name="connsiteX17" fmla="*/ 409438 w 3028951"/>
              <a:gd name="connsiteY17" fmla="*/ 1523167 h 1899906"/>
              <a:gd name="connsiteX0" fmla="*/ 409438 w 3019863"/>
              <a:gd name="connsiteY0" fmla="*/ 1523296 h 1900035"/>
              <a:gd name="connsiteX1" fmla="*/ 1057246 w 3019863"/>
              <a:gd name="connsiteY1" fmla="*/ 1214539 h 1900035"/>
              <a:gd name="connsiteX2" fmla="*/ 1812764 w 3019863"/>
              <a:gd name="connsiteY2" fmla="*/ 816792 h 1900035"/>
              <a:gd name="connsiteX3" fmla="*/ 2439050 w 3019863"/>
              <a:gd name="connsiteY3" fmla="*/ 416485 h 1900035"/>
              <a:gd name="connsiteX4" fmla="*/ 2962975 w 3019863"/>
              <a:gd name="connsiteY4" fmla="*/ 216 h 1900035"/>
              <a:gd name="connsiteX5" fmla="*/ 2989669 w 3019863"/>
              <a:gd name="connsiteY5" fmla="*/ 362425 h 1900035"/>
              <a:gd name="connsiteX6" fmla="*/ 3018243 w 3019863"/>
              <a:gd name="connsiteY6" fmla="*/ 581500 h 1900035"/>
              <a:gd name="connsiteX7" fmla="*/ 2973018 w 3019863"/>
              <a:gd name="connsiteY7" fmla="*/ 1806015 h 1900035"/>
              <a:gd name="connsiteX8" fmla="*/ 2929343 w 3019863"/>
              <a:gd name="connsiteY8" fmla="*/ 1816576 h 1900035"/>
              <a:gd name="connsiteX9" fmla="*/ 2837268 w 3019863"/>
              <a:gd name="connsiteY9" fmla="*/ 1813401 h 1900035"/>
              <a:gd name="connsiteX10" fmla="*/ 2545168 w 3019863"/>
              <a:gd name="connsiteY10" fmla="*/ 1819750 h 1900035"/>
              <a:gd name="connsiteX11" fmla="*/ 2249893 w 3019863"/>
              <a:gd name="connsiteY11" fmla="*/ 1816576 h 1900035"/>
              <a:gd name="connsiteX12" fmla="*/ 152771 w 3019863"/>
              <a:gd name="connsiteY12" fmla="*/ 1817142 h 1900035"/>
              <a:gd name="connsiteX13" fmla="*/ 160742 w 3019863"/>
              <a:gd name="connsiteY13" fmla="*/ 1787999 h 1900035"/>
              <a:gd name="connsiteX14" fmla="*/ 154393 w 3019863"/>
              <a:gd name="connsiteY14" fmla="*/ 1743549 h 1900035"/>
              <a:gd name="connsiteX15" fmla="*/ 173554 w 3019863"/>
              <a:gd name="connsiteY15" fmla="*/ 1640141 h 1900035"/>
              <a:gd name="connsiteX16" fmla="*/ 411567 w 3019863"/>
              <a:gd name="connsiteY16" fmla="*/ 1524474 h 1900035"/>
              <a:gd name="connsiteX17" fmla="*/ 409438 w 3019863"/>
              <a:gd name="connsiteY17" fmla="*/ 1523296 h 1900035"/>
              <a:gd name="connsiteX0" fmla="*/ 409438 w 3018895"/>
              <a:gd name="connsiteY0" fmla="*/ 1523296 h 1898625"/>
              <a:gd name="connsiteX1" fmla="*/ 1057246 w 3018895"/>
              <a:gd name="connsiteY1" fmla="*/ 1214539 h 1898625"/>
              <a:gd name="connsiteX2" fmla="*/ 1812764 w 3018895"/>
              <a:gd name="connsiteY2" fmla="*/ 816792 h 1898625"/>
              <a:gd name="connsiteX3" fmla="*/ 2439050 w 3018895"/>
              <a:gd name="connsiteY3" fmla="*/ 416485 h 1898625"/>
              <a:gd name="connsiteX4" fmla="*/ 2962975 w 3018895"/>
              <a:gd name="connsiteY4" fmla="*/ 216 h 1898625"/>
              <a:gd name="connsiteX5" fmla="*/ 2989669 w 3018895"/>
              <a:gd name="connsiteY5" fmla="*/ 362425 h 1898625"/>
              <a:gd name="connsiteX6" fmla="*/ 3018243 w 3018895"/>
              <a:gd name="connsiteY6" fmla="*/ 581500 h 1898625"/>
              <a:gd name="connsiteX7" fmla="*/ 2992844 w 3018895"/>
              <a:gd name="connsiteY7" fmla="*/ 600551 h 1898625"/>
              <a:gd name="connsiteX8" fmla="*/ 2973018 w 3018895"/>
              <a:gd name="connsiteY8" fmla="*/ 1806015 h 1898625"/>
              <a:gd name="connsiteX9" fmla="*/ 2929343 w 3018895"/>
              <a:gd name="connsiteY9" fmla="*/ 1816576 h 1898625"/>
              <a:gd name="connsiteX10" fmla="*/ 2837268 w 3018895"/>
              <a:gd name="connsiteY10" fmla="*/ 1813401 h 1898625"/>
              <a:gd name="connsiteX11" fmla="*/ 2545168 w 3018895"/>
              <a:gd name="connsiteY11" fmla="*/ 1819750 h 1898625"/>
              <a:gd name="connsiteX12" fmla="*/ 2249893 w 3018895"/>
              <a:gd name="connsiteY12" fmla="*/ 1816576 h 1898625"/>
              <a:gd name="connsiteX13" fmla="*/ 152771 w 3018895"/>
              <a:gd name="connsiteY13" fmla="*/ 1817142 h 1898625"/>
              <a:gd name="connsiteX14" fmla="*/ 160742 w 3018895"/>
              <a:gd name="connsiteY14" fmla="*/ 1787999 h 1898625"/>
              <a:gd name="connsiteX15" fmla="*/ 154393 w 3018895"/>
              <a:gd name="connsiteY15" fmla="*/ 1743549 h 1898625"/>
              <a:gd name="connsiteX16" fmla="*/ 173554 w 3018895"/>
              <a:gd name="connsiteY16" fmla="*/ 1640141 h 1898625"/>
              <a:gd name="connsiteX17" fmla="*/ 411567 w 3018895"/>
              <a:gd name="connsiteY17" fmla="*/ 1524474 h 1898625"/>
              <a:gd name="connsiteX18" fmla="*/ 409438 w 3018895"/>
              <a:gd name="connsiteY18" fmla="*/ 1523296 h 1898625"/>
              <a:gd name="connsiteX0" fmla="*/ 409438 w 3009377"/>
              <a:gd name="connsiteY0" fmla="*/ 1523296 h 1898625"/>
              <a:gd name="connsiteX1" fmla="*/ 1057246 w 3009377"/>
              <a:gd name="connsiteY1" fmla="*/ 1214539 h 1898625"/>
              <a:gd name="connsiteX2" fmla="*/ 1812764 w 3009377"/>
              <a:gd name="connsiteY2" fmla="*/ 816792 h 1898625"/>
              <a:gd name="connsiteX3" fmla="*/ 2439050 w 3009377"/>
              <a:gd name="connsiteY3" fmla="*/ 416485 h 1898625"/>
              <a:gd name="connsiteX4" fmla="*/ 2962975 w 3009377"/>
              <a:gd name="connsiteY4" fmla="*/ 216 h 1898625"/>
              <a:gd name="connsiteX5" fmla="*/ 2989669 w 3009377"/>
              <a:gd name="connsiteY5" fmla="*/ 362425 h 1898625"/>
              <a:gd name="connsiteX6" fmla="*/ 2989668 w 3009377"/>
              <a:gd name="connsiteY6" fmla="*/ 479900 h 1898625"/>
              <a:gd name="connsiteX7" fmla="*/ 2992844 w 3009377"/>
              <a:gd name="connsiteY7" fmla="*/ 600551 h 1898625"/>
              <a:gd name="connsiteX8" fmla="*/ 2973018 w 3009377"/>
              <a:gd name="connsiteY8" fmla="*/ 1806015 h 1898625"/>
              <a:gd name="connsiteX9" fmla="*/ 2929343 w 3009377"/>
              <a:gd name="connsiteY9" fmla="*/ 1816576 h 1898625"/>
              <a:gd name="connsiteX10" fmla="*/ 2837268 w 3009377"/>
              <a:gd name="connsiteY10" fmla="*/ 1813401 h 1898625"/>
              <a:gd name="connsiteX11" fmla="*/ 2545168 w 3009377"/>
              <a:gd name="connsiteY11" fmla="*/ 1819750 h 1898625"/>
              <a:gd name="connsiteX12" fmla="*/ 2249893 w 3009377"/>
              <a:gd name="connsiteY12" fmla="*/ 1816576 h 1898625"/>
              <a:gd name="connsiteX13" fmla="*/ 152771 w 3009377"/>
              <a:gd name="connsiteY13" fmla="*/ 1817142 h 1898625"/>
              <a:gd name="connsiteX14" fmla="*/ 160742 w 3009377"/>
              <a:gd name="connsiteY14" fmla="*/ 1787999 h 1898625"/>
              <a:gd name="connsiteX15" fmla="*/ 154393 w 3009377"/>
              <a:gd name="connsiteY15" fmla="*/ 1743549 h 1898625"/>
              <a:gd name="connsiteX16" fmla="*/ 173554 w 3009377"/>
              <a:gd name="connsiteY16" fmla="*/ 1640141 h 1898625"/>
              <a:gd name="connsiteX17" fmla="*/ 411567 w 3009377"/>
              <a:gd name="connsiteY17" fmla="*/ 1524474 h 1898625"/>
              <a:gd name="connsiteX18" fmla="*/ 409438 w 3009377"/>
              <a:gd name="connsiteY18" fmla="*/ 1523296 h 1898625"/>
              <a:gd name="connsiteX0" fmla="*/ 409438 w 3009377"/>
              <a:gd name="connsiteY0" fmla="*/ 1523296 h 1898625"/>
              <a:gd name="connsiteX1" fmla="*/ 1057246 w 3009377"/>
              <a:gd name="connsiteY1" fmla="*/ 1214539 h 1898625"/>
              <a:gd name="connsiteX2" fmla="*/ 1812764 w 3009377"/>
              <a:gd name="connsiteY2" fmla="*/ 816792 h 1898625"/>
              <a:gd name="connsiteX3" fmla="*/ 2439050 w 3009377"/>
              <a:gd name="connsiteY3" fmla="*/ 416485 h 1898625"/>
              <a:gd name="connsiteX4" fmla="*/ 2962975 w 3009377"/>
              <a:gd name="connsiteY4" fmla="*/ 216 h 1898625"/>
              <a:gd name="connsiteX5" fmla="*/ 2989669 w 3009377"/>
              <a:gd name="connsiteY5" fmla="*/ 362425 h 1898625"/>
              <a:gd name="connsiteX6" fmla="*/ 2989668 w 3009377"/>
              <a:gd name="connsiteY6" fmla="*/ 479900 h 1898625"/>
              <a:gd name="connsiteX7" fmla="*/ 2992844 w 3009377"/>
              <a:gd name="connsiteY7" fmla="*/ 600551 h 1898625"/>
              <a:gd name="connsiteX8" fmla="*/ 2963493 w 3009377"/>
              <a:gd name="connsiteY8" fmla="*/ 1806015 h 1898625"/>
              <a:gd name="connsiteX9" fmla="*/ 2929343 w 3009377"/>
              <a:gd name="connsiteY9" fmla="*/ 1816576 h 1898625"/>
              <a:gd name="connsiteX10" fmla="*/ 2837268 w 3009377"/>
              <a:gd name="connsiteY10" fmla="*/ 1813401 h 1898625"/>
              <a:gd name="connsiteX11" fmla="*/ 2545168 w 3009377"/>
              <a:gd name="connsiteY11" fmla="*/ 1819750 h 1898625"/>
              <a:gd name="connsiteX12" fmla="*/ 2249893 w 3009377"/>
              <a:gd name="connsiteY12" fmla="*/ 1816576 h 1898625"/>
              <a:gd name="connsiteX13" fmla="*/ 152771 w 3009377"/>
              <a:gd name="connsiteY13" fmla="*/ 1817142 h 1898625"/>
              <a:gd name="connsiteX14" fmla="*/ 160742 w 3009377"/>
              <a:gd name="connsiteY14" fmla="*/ 1787999 h 1898625"/>
              <a:gd name="connsiteX15" fmla="*/ 154393 w 3009377"/>
              <a:gd name="connsiteY15" fmla="*/ 1743549 h 1898625"/>
              <a:gd name="connsiteX16" fmla="*/ 173554 w 3009377"/>
              <a:gd name="connsiteY16" fmla="*/ 1640141 h 1898625"/>
              <a:gd name="connsiteX17" fmla="*/ 411567 w 3009377"/>
              <a:gd name="connsiteY17" fmla="*/ 1524474 h 1898625"/>
              <a:gd name="connsiteX18" fmla="*/ 409438 w 3009377"/>
              <a:gd name="connsiteY18" fmla="*/ 1523296 h 1898625"/>
              <a:gd name="connsiteX0" fmla="*/ 410134 w 3010073"/>
              <a:gd name="connsiteY0" fmla="*/ 1523296 h 1898625"/>
              <a:gd name="connsiteX1" fmla="*/ 1057942 w 3010073"/>
              <a:gd name="connsiteY1" fmla="*/ 1214539 h 1898625"/>
              <a:gd name="connsiteX2" fmla="*/ 1813460 w 3010073"/>
              <a:gd name="connsiteY2" fmla="*/ 816792 h 1898625"/>
              <a:gd name="connsiteX3" fmla="*/ 2439746 w 3010073"/>
              <a:gd name="connsiteY3" fmla="*/ 416485 h 1898625"/>
              <a:gd name="connsiteX4" fmla="*/ 2963671 w 3010073"/>
              <a:gd name="connsiteY4" fmla="*/ 216 h 1898625"/>
              <a:gd name="connsiteX5" fmla="*/ 2990365 w 3010073"/>
              <a:gd name="connsiteY5" fmla="*/ 362425 h 1898625"/>
              <a:gd name="connsiteX6" fmla="*/ 2990364 w 3010073"/>
              <a:gd name="connsiteY6" fmla="*/ 479900 h 1898625"/>
              <a:gd name="connsiteX7" fmla="*/ 2993540 w 3010073"/>
              <a:gd name="connsiteY7" fmla="*/ 600551 h 1898625"/>
              <a:gd name="connsiteX8" fmla="*/ 2964189 w 3010073"/>
              <a:gd name="connsiteY8" fmla="*/ 1806015 h 1898625"/>
              <a:gd name="connsiteX9" fmla="*/ 2930039 w 3010073"/>
              <a:gd name="connsiteY9" fmla="*/ 1816576 h 1898625"/>
              <a:gd name="connsiteX10" fmla="*/ 2837964 w 3010073"/>
              <a:gd name="connsiteY10" fmla="*/ 1813401 h 1898625"/>
              <a:gd name="connsiteX11" fmla="*/ 2545864 w 3010073"/>
              <a:gd name="connsiteY11" fmla="*/ 1819750 h 1898625"/>
              <a:gd name="connsiteX12" fmla="*/ 2250589 w 3010073"/>
              <a:gd name="connsiteY12" fmla="*/ 1816576 h 1898625"/>
              <a:gd name="connsiteX13" fmla="*/ 153467 w 3010073"/>
              <a:gd name="connsiteY13" fmla="*/ 1817142 h 1898625"/>
              <a:gd name="connsiteX14" fmla="*/ 161438 w 3010073"/>
              <a:gd name="connsiteY14" fmla="*/ 1787999 h 1898625"/>
              <a:gd name="connsiteX15" fmla="*/ 174250 w 3010073"/>
              <a:gd name="connsiteY15" fmla="*/ 1640141 h 1898625"/>
              <a:gd name="connsiteX16" fmla="*/ 412263 w 3010073"/>
              <a:gd name="connsiteY16" fmla="*/ 1524474 h 1898625"/>
              <a:gd name="connsiteX17" fmla="*/ 410134 w 3010073"/>
              <a:gd name="connsiteY17" fmla="*/ 1523296 h 1898625"/>
              <a:gd name="connsiteX0" fmla="*/ 153467 w 3010073"/>
              <a:gd name="connsiteY0" fmla="*/ 1817142 h 1908582"/>
              <a:gd name="connsiteX1" fmla="*/ 161438 w 3010073"/>
              <a:gd name="connsiteY1" fmla="*/ 1787999 h 1908582"/>
              <a:gd name="connsiteX2" fmla="*/ 174250 w 3010073"/>
              <a:gd name="connsiteY2" fmla="*/ 1640141 h 1908582"/>
              <a:gd name="connsiteX3" fmla="*/ 412263 w 3010073"/>
              <a:gd name="connsiteY3" fmla="*/ 1524474 h 1908582"/>
              <a:gd name="connsiteX4" fmla="*/ 410134 w 3010073"/>
              <a:gd name="connsiteY4" fmla="*/ 1523296 h 1908582"/>
              <a:gd name="connsiteX5" fmla="*/ 1057942 w 3010073"/>
              <a:gd name="connsiteY5" fmla="*/ 1214539 h 1908582"/>
              <a:gd name="connsiteX6" fmla="*/ 1813460 w 3010073"/>
              <a:gd name="connsiteY6" fmla="*/ 816792 h 1908582"/>
              <a:gd name="connsiteX7" fmla="*/ 2439746 w 3010073"/>
              <a:gd name="connsiteY7" fmla="*/ 416485 h 1908582"/>
              <a:gd name="connsiteX8" fmla="*/ 2963671 w 3010073"/>
              <a:gd name="connsiteY8" fmla="*/ 216 h 1908582"/>
              <a:gd name="connsiteX9" fmla="*/ 2990365 w 3010073"/>
              <a:gd name="connsiteY9" fmla="*/ 362425 h 1908582"/>
              <a:gd name="connsiteX10" fmla="*/ 2990364 w 3010073"/>
              <a:gd name="connsiteY10" fmla="*/ 479900 h 1908582"/>
              <a:gd name="connsiteX11" fmla="*/ 2993540 w 3010073"/>
              <a:gd name="connsiteY11" fmla="*/ 600551 h 1908582"/>
              <a:gd name="connsiteX12" fmla="*/ 2964189 w 3010073"/>
              <a:gd name="connsiteY12" fmla="*/ 1806015 h 1908582"/>
              <a:gd name="connsiteX13" fmla="*/ 2930039 w 3010073"/>
              <a:gd name="connsiteY13" fmla="*/ 1816576 h 1908582"/>
              <a:gd name="connsiteX14" fmla="*/ 2837964 w 3010073"/>
              <a:gd name="connsiteY14" fmla="*/ 1813401 h 1908582"/>
              <a:gd name="connsiteX15" fmla="*/ 2545864 w 3010073"/>
              <a:gd name="connsiteY15" fmla="*/ 1819750 h 1908582"/>
              <a:gd name="connsiteX16" fmla="*/ 2250589 w 3010073"/>
              <a:gd name="connsiteY16" fmla="*/ 1816576 h 1908582"/>
              <a:gd name="connsiteX17" fmla="*/ 244907 w 3010073"/>
              <a:gd name="connsiteY17" fmla="*/ 1908582 h 1908582"/>
              <a:gd name="connsiteX0" fmla="*/ 153467 w 3010073"/>
              <a:gd name="connsiteY0" fmla="*/ 1817142 h 1898625"/>
              <a:gd name="connsiteX1" fmla="*/ 161438 w 3010073"/>
              <a:gd name="connsiteY1" fmla="*/ 1787999 h 1898625"/>
              <a:gd name="connsiteX2" fmla="*/ 174250 w 3010073"/>
              <a:gd name="connsiteY2" fmla="*/ 1640141 h 1898625"/>
              <a:gd name="connsiteX3" fmla="*/ 412263 w 3010073"/>
              <a:gd name="connsiteY3" fmla="*/ 1524474 h 1898625"/>
              <a:gd name="connsiteX4" fmla="*/ 410134 w 3010073"/>
              <a:gd name="connsiteY4" fmla="*/ 1523296 h 1898625"/>
              <a:gd name="connsiteX5" fmla="*/ 1057942 w 3010073"/>
              <a:gd name="connsiteY5" fmla="*/ 1214539 h 1898625"/>
              <a:gd name="connsiteX6" fmla="*/ 1813460 w 3010073"/>
              <a:gd name="connsiteY6" fmla="*/ 816792 h 1898625"/>
              <a:gd name="connsiteX7" fmla="*/ 2439746 w 3010073"/>
              <a:gd name="connsiteY7" fmla="*/ 416485 h 1898625"/>
              <a:gd name="connsiteX8" fmla="*/ 2963671 w 3010073"/>
              <a:gd name="connsiteY8" fmla="*/ 216 h 1898625"/>
              <a:gd name="connsiteX9" fmla="*/ 2990365 w 3010073"/>
              <a:gd name="connsiteY9" fmla="*/ 362425 h 1898625"/>
              <a:gd name="connsiteX10" fmla="*/ 2990364 w 3010073"/>
              <a:gd name="connsiteY10" fmla="*/ 479900 h 1898625"/>
              <a:gd name="connsiteX11" fmla="*/ 2993540 w 3010073"/>
              <a:gd name="connsiteY11" fmla="*/ 600551 h 1898625"/>
              <a:gd name="connsiteX12" fmla="*/ 2964189 w 3010073"/>
              <a:gd name="connsiteY12" fmla="*/ 1806015 h 1898625"/>
              <a:gd name="connsiteX13" fmla="*/ 2930039 w 3010073"/>
              <a:gd name="connsiteY13" fmla="*/ 1816576 h 1898625"/>
              <a:gd name="connsiteX14" fmla="*/ 2837964 w 3010073"/>
              <a:gd name="connsiteY14" fmla="*/ 1813401 h 1898625"/>
              <a:gd name="connsiteX15" fmla="*/ 2545864 w 3010073"/>
              <a:gd name="connsiteY15" fmla="*/ 1819750 h 1898625"/>
              <a:gd name="connsiteX16" fmla="*/ 2250589 w 3010073"/>
              <a:gd name="connsiteY16" fmla="*/ 1816576 h 1898625"/>
              <a:gd name="connsiteX0" fmla="*/ 4239 w 2860845"/>
              <a:gd name="connsiteY0" fmla="*/ 1817142 h 1898625"/>
              <a:gd name="connsiteX1" fmla="*/ 25022 w 2860845"/>
              <a:gd name="connsiteY1" fmla="*/ 1640141 h 1898625"/>
              <a:gd name="connsiteX2" fmla="*/ 263035 w 2860845"/>
              <a:gd name="connsiteY2" fmla="*/ 1524474 h 1898625"/>
              <a:gd name="connsiteX3" fmla="*/ 260906 w 2860845"/>
              <a:gd name="connsiteY3" fmla="*/ 1523296 h 1898625"/>
              <a:gd name="connsiteX4" fmla="*/ 908714 w 2860845"/>
              <a:gd name="connsiteY4" fmla="*/ 1214539 h 1898625"/>
              <a:gd name="connsiteX5" fmla="*/ 1664232 w 2860845"/>
              <a:gd name="connsiteY5" fmla="*/ 816792 h 1898625"/>
              <a:gd name="connsiteX6" fmla="*/ 2290518 w 2860845"/>
              <a:gd name="connsiteY6" fmla="*/ 416485 h 1898625"/>
              <a:gd name="connsiteX7" fmla="*/ 2814443 w 2860845"/>
              <a:gd name="connsiteY7" fmla="*/ 216 h 1898625"/>
              <a:gd name="connsiteX8" fmla="*/ 2841137 w 2860845"/>
              <a:gd name="connsiteY8" fmla="*/ 362425 h 1898625"/>
              <a:gd name="connsiteX9" fmla="*/ 2841136 w 2860845"/>
              <a:gd name="connsiteY9" fmla="*/ 479900 h 1898625"/>
              <a:gd name="connsiteX10" fmla="*/ 2844312 w 2860845"/>
              <a:gd name="connsiteY10" fmla="*/ 600551 h 1898625"/>
              <a:gd name="connsiteX11" fmla="*/ 2814961 w 2860845"/>
              <a:gd name="connsiteY11" fmla="*/ 1806015 h 1898625"/>
              <a:gd name="connsiteX12" fmla="*/ 2780811 w 2860845"/>
              <a:gd name="connsiteY12" fmla="*/ 1816576 h 1898625"/>
              <a:gd name="connsiteX13" fmla="*/ 2688736 w 2860845"/>
              <a:gd name="connsiteY13" fmla="*/ 1813401 h 1898625"/>
              <a:gd name="connsiteX14" fmla="*/ 2396636 w 2860845"/>
              <a:gd name="connsiteY14" fmla="*/ 1819750 h 1898625"/>
              <a:gd name="connsiteX15" fmla="*/ 2101361 w 2860845"/>
              <a:gd name="connsiteY15" fmla="*/ 1816576 h 1898625"/>
              <a:gd name="connsiteX0" fmla="*/ 0 w 2835823"/>
              <a:gd name="connsiteY0" fmla="*/ 1640141 h 1898625"/>
              <a:gd name="connsiteX1" fmla="*/ 238013 w 2835823"/>
              <a:gd name="connsiteY1" fmla="*/ 1524474 h 1898625"/>
              <a:gd name="connsiteX2" fmla="*/ 235884 w 2835823"/>
              <a:gd name="connsiteY2" fmla="*/ 1523296 h 1898625"/>
              <a:gd name="connsiteX3" fmla="*/ 883692 w 2835823"/>
              <a:gd name="connsiteY3" fmla="*/ 1214539 h 1898625"/>
              <a:gd name="connsiteX4" fmla="*/ 1639210 w 2835823"/>
              <a:gd name="connsiteY4" fmla="*/ 816792 h 1898625"/>
              <a:gd name="connsiteX5" fmla="*/ 2265496 w 2835823"/>
              <a:gd name="connsiteY5" fmla="*/ 416485 h 1898625"/>
              <a:gd name="connsiteX6" fmla="*/ 2789421 w 2835823"/>
              <a:gd name="connsiteY6" fmla="*/ 216 h 1898625"/>
              <a:gd name="connsiteX7" fmla="*/ 2816115 w 2835823"/>
              <a:gd name="connsiteY7" fmla="*/ 362425 h 1898625"/>
              <a:gd name="connsiteX8" fmla="*/ 2816114 w 2835823"/>
              <a:gd name="connsiteY8" fmla="*/ 479900 h 1898625"/>
              <a:gd name="connsiteX9" fmla="*/ 2819290 w 2835823"/>
              <a:gd name="connsiteY9" fmla="*/ 600551 h 1898625"/>
              <a:gd name="connsiteX10" fmla="*/ 2789939 w 2835823"/>
              <a:gd name="connsiteY10" fmla="*/ 1806015 h 1898625"/>
              <a:gd name="connsiteX11" fmla="*/ 2755789 w 2835823"/>
              <a:gd name="connsiteY11" fmla="*/ 1816576 h 1898625"/>
              <a:gd name="connsiteX12" fmla="*/ 2663714 w 2835823"/>
              <a:gd name="connsiteY12" fmla="*/ 1813401 h 1898625"/>
              <a:gd name="connsiteX13" fmla="*/ 2371614 w 2835823"/>
              <a:gd name="connsiteY13" fmla="*/ 1819750 h 1898625"/>
              <a:gd name="connsiteX14" fmla="*/ 2076339 w 2835823"/>
              <a:gd name="connsiteY14" fmla="*/ 1816576 h 1898625"/>
              <a:gd name="connsiteX0" fmla="*/ 0 w 2835823"/>
              <a:gd name="connsiteY0" fmla="*/ 1640141 h 1898625"/>
              <a:gd name="connsiteX1" fmla="*/ 238013 w 2835823"/>
              <a:gd name="connsiteY1" fmla="*/ 1524474 h 1898625"/>
              <a:gd name="connsiteX2" fmla="*/ 235884 w 2835823"/>
              <a:gd name="connsiteY2" fmla="*/ 1523296 h 1898625"/>
              <a:gd name="connsiteX3" fmla="*/ 883692 w 2835823"/>
              <a:gd name="connsiteY3" fmla="*/ 1214539 h 1898625"/>
              <a:gd name="connsiteX4" fmla="*/ 1639210 w 2835823"/>
              <a:gd name="connsiteY4" fmla="*/ 816792 h 1898625"/>
              <a:gd name="connsiteX5" fmla="*/ 2265496 w 2835823"/>
              <a:gd name="connsiteY5" fmla="*/ 416485 h 1898625"/>
              <a:gd name="connsiteX6" fmla="*/ 2789421 w 2835823"/>
              <a:gd name="connsiteY6" fmla="*/ 216 h 1898625"/>
              <a:gd name="connsiteX7" fmla="*/ 2816115 w 2835823"/>
              <a:gd name="connsiteY7" fmla="*/ 362425 h 1898625"/>
              <a:gd name="connsiteX8" fmla="*/ 2816114 w 2835823"/>
              <a:gd name="connsiteY8" fmla="*/ 479900 h 1898625"/>
              <a:gd name="connsiteX9" fmla="*/ 2819290 w 2835823"/>
              <a:gd name="connsiteY9" fmla="*/ 600551 h 1898625"/>
              <a:gd name="connsiteX10" fmla="*/ 2789939 w 2835823"/>
              <a:gd name="connsiteY10" fmla="*/ 1806015 h 1898625"/>
              <a:gd name="connsiteX11" fmla="*/ 2755789 w 2835823"/>
              <a:gd name="connsiteY11" fmla="*/ 1816576 h 1898625"/>
              <a:gd name="connsiteX12" fmla="*/ 2663714 w 2835823"/>
              <a:gd name="connsiteY12" fmla="*/ 1813401 h 1898625"/>
              <a:gd name="connsiteX13" fmla="*/ 2371614 w 2835823"/>
              <a:gd name="connsiteY13" fmla="*/ 1819750 h 1898625"/>
              <a:gd name="connsiteX0" fmla="*/ 0 w 2835823"/>
              <a:gd name="connsiteY0" fmla="*/ 1640141 h 1898625"/>
              <a:gd name="connsiteX1" fmla="*/ 238013 w 2835823"/>
              <a:gd name="connsiteY1" fmla="*/ 1524474 h 1898625"/>
              <a:gd name="connsiteX2" fmla="*/ 235884 w 2835823"/>
              <a:gd name="connsiteY2" fmla="*/ 1523296 h 1898625"/>
              <a:gd name="connsiteX3" fmla="*/ 883692 w 2835823"/>
              <a:gd name="connsiteY3" fmla="*/ 1214539 h 1898625"/>
              <a:gd name="connsiteX4" fmla="*/ 1639210 w 2835823"/>
              <a:gd name="connsiteY4" fmla="*/ 816792 h 1898625"/>
              <a:gd name="connsiteX5" fmla="*/ 2265496 w 2835823"/>
              <a:gd name="connsiteY5" fmla="*/ 416485 h 1898625"/>
              <a:gd name="connsiteX6" fmla="*/ 2789421 w 2835823"/>
              <a:gd name="connsiteY6" fmla="*/ 216 h 1898625"/>
              <a:gd name="connsiteX7" fmla="*/ 2816115 w 2835823"/>
              <a:gd name="connsiteY7" fmla="*/ 362425 h 1898625"/>
              <a:gd name="connsiteX8" fmla="*/ 2816114 w 2835823"/>
              <a:gd name="connsiteY8" fmla="*/ 479900 h 1898625"/>
              <a:gd name="connsiteX9" fmla="*/ 2819290 w 2835823"/>
              <a:gd name="connsiteY9" fmla="*/ 600551 h 1898625"/>
              <a:gd name="connsiteX10" fmla="*/ 2789939 w 2835823"/>
              <a:gd name="connsiteY10" fmla="*/ 1806015 h 1898625"/>
              <a:gd name="connsiteX11" fmla="*/ 2755789 w 2835823"/>
              <a:gd name="connsiteY11" fmla="*/ 1816576 h 1898625"/>
              <a:gd name="connsiteX12" fmla="*/ 2663714 w 2835823"/>
              <a:gd name="connsiteY12" fmla="*/ 1813401 h 1898625"/>
              <a:gd name="connsiteX0" fmla="*/ 0 w 2835823"/>
              <a:gd name="connsiteY0" fmla="*/ 1640141 h 1898625"/>
              <a:gd name="connsiteX1" fmla="*/ 238013 w 2835823"/>
              <a:gd name="connsiteY1" fmla="*/ 1524474 h 1898625"/>
              <a:gd name="connsiteX2" fmla="*/ 235884 w 2835823"/>
              <a:gd name="connsiteY2" fmla="*/ 1523296 h 1898625"/>
              <a:gd name="connsiteX3" fmla="*/ 883692 w 2835823"/>
              <a:gd name="connsiteY3" fmla="*/ 1214539 h 1898625"/>
              <a:gd name="connsiteX4" fmla="*/ 1639210 w 2835823"/>
              <a:gd name="connsiteY4" fmla="*/ 816792 h 1898625"/>
              <a:gd name="connsiteX5" fmla="*/ 2265496 w 2835823"/>
              <a:gd name="connsiteY5" fmla="*/ 416485 h 1898625"/>
              <a:gd name="connsiteX6" fmla="*/ 2789421 w 2835823"/>
              <a:gd name="connsiteY6" fmla="*/ 216 h 1898625"/>
              <a:gd name="connsiteX7" fmla="*/ 2816115 w 2835823"/>
              <a:gd name="connsiteY7" fmla="*/ 362425 h 1898625"/>
              <a:gd name="connsiteX8" fmla="*/ 2816114 w 2835823"/>
              <a:gd name="connsiteY8" fmla="*/ 479900 h 1898625"/>
              <a:gd name="connsiteX9" fmla="*/ 2819290 w 2835823"/>
              <a:gd name="connsiteY9" fmla="*/ 600551 h 1898625"/>
              <a:gd name="connsiteX10" fmla="*/ 2789939 w 2835823"/>
              <a:gd name="connsiteY10" fmla="*/ 1806015 h 1898625"/>
              <a:gd name="connsiteX11" fmla="*/ 2755789 w 2835823"/>
              <a:gd name="connsiteY11" fmla="*/ 1816576 h 1898625"/>
              <a:gd name="connsiteX0" fmla="*/ 0 w 2835823"/>
              <a:gd name="connsiteY0" fmla="*/ 1640141 h 1806015"/>
              <a:gd name="connsiteX1" fmla="*/ 238013 w 2835823"/>
              <a:gd name="connsiteY1" fmla="*/ 1524474 h 1806015"/>
              <a:gd name="connsiteX2" fmla="*/ 235884 w 2835823"/>
              <a:gd name="connsiteY2" fmla="*/ 1523296 h 1806015"/>
              <a:gd name="connsiteX3" fmla="*/ 883692 w 2835823"/>
              <a:gd name="connsiteY3" fmla="*/ 1214539 h 1806015"/>
              <a:gd name="connsiteX4" fmla="*/ 1639210 w 2835823"/>
              <a:gd name="connsiteY4" fmla="*/ 816792 h 1806015"/>
              <a:gd name="connsiteX5" fmla="*/ 2265496 w 2835823"/>
              <a:gd name="connsiteY5" fmla="*/ 416485 h 1806015"/>
              <a:gd name="connsiteX6" fmla="*/ 2789421 w 2835823"/>
              <a:gd name="connsiteY6" fmla="*/ 216 h 1806015"/>
              <a:gd name="connsiteX7" fmla="*/ 2816115 w 2835823"/>
              <a:gd name="connsiteY7" fmla="*/ 362425 h 1806015"/>
              <a:gd name="connsiteX8" fmla="*/ 2816114 w 2835823"/>
              <a:gd name="connsiteY8" fmla="*/ 479900 h 1806015"/>
              <a:gd name="connsiteX9" fmla="*/ 2819290 w 2835823"/>
              <a:gd name="connsiteY9" fmla="*/ 600551 h 1806015"/>
              <a:gd name="connsiteX10" fmla="*/ 2789939 w 2835823"/>
              <a:gd name="connsiteY10" fmla="*/ 1806015 h 1806015"/>
              <a:gd name="connsiteX0" fmla="*/ 0 w 2835823"/>
              <a:gd name="connsiteY0" fmla="*/ 1640141 h 1640141"/>
              <a:gd name="connsiteX1" fmla="*/ 238013 w 2835823"/>
              <a:gd name="connsiteY1" fmla="*/ 1524474 h 1640141"/>
              <a:gd name="connsiteX2" fmla="*/ 235884 w 2835823"/>
              <a:gd name="connsiteY2" fmla="*/ 1523296 h 1640141"/>
              <a:gd name="connsiteX3" fmla="*/ 883692 w 2835823"/>
              <a:gd name="connsiteY3" fmla="*/ 1214539 h 1640141"/>
              <a:gd name="connsiteX4" fmla="*/ 1639210 w 2835823"/>
              <a:gd name="connsiteY4" fmla="*/ 816792 h 1640141"/>
              <a:gd name="connsiteX5" fmla="*/ 2265496 w 2835823"/>
              <a:gd name="connsiteY5" fmla="*/ 416485 h 1640141"/>
              <a:gd name="connsiteX6" fmla="*/ 2789421 w 2835823"/>
              <a:gd name="connsiteY6" fmla="*/ 216 h 1640141"/>
              <a:gd name="connsiteX7" fmla="*/ 2816115 w 2835823"/>
              <a:gd name="connsiteY7" fmla="*/ 362425 h 1640141"/>
              <a:gd name="connsiteX8" fmla="*/ 2816114 w 2835823"/>
              <a:gd name="connsiteY8" fmla="*/ 479900 h 1640141"/>
              <a:gd name="connsiteX9" fmla="*/ 2819290 w 2835823"/>
              <a:gd name="connsiteY9" fmla="*/ 600551 h 1640141"/>
              <a:gd name="connsiteX0" fmla="*/ 0 w 2837028"/>
              <a:gd name="connsiteY0" fmla="*/ 1640205 h 1640205"/>
              <a:gd name="connsiteX1" fmla="*/ 238013 w 2837028"/>
              <a:gd name="connsiteY1" fmla="*/ 1524538 h 1640205"/>
              <a:gd name="connsiteX2" fmla="*/ 235884 w 2837028"/>
              <a:gd name="connsiteY2" fmla="*/ 1523360 h 1640205"/>
              <a:gd name="connsiteX3" fmla="*/ 883692 w 2837028"/>
              <a:gd name="connsiteY3" fmla="*/ 1214603 h 1640205"/>
              <a:gd name="connsiteX4" fmla="*/ 1639210 w 2837028"/>
              <a:gd name="connsiteY4" fmla="*/ 816856 h 1640205"/>
              <a:gd name="connsiteX5" fmla="*/ 2265496 w 2837028"/>
              <a:gd name="connsiteY5" fmla="*/ 416549 h 1640205"/>
              <a:gd name="connsiteX6" fmla="*/ 2789421 w 2837028"/>
              <a:gd name="connsiteY6" fmla="*/ 280 h 1640205"/>
              <a:gd name="connsiteX7" fmla="*/ 2816114 w 2837028"/>
              <a:gd name="connsiteY7" fmla="*/ 479964 h 1640205"/>
              <a:gd name="connsiteX8" fmla="*/ 2819290 w 2837028"/>
              <a:gd name="connsiteY8" fmla="*/ 600615 h 1640205"/>
              <a:gd name="connsiteX0" fmla="*/ 0 w 2838034"/>
              <a:gd name="connsiteY0" fmla="*/ 1642041 h 1642041"/>
              <a:gd name="connsiteX1" fmla="*/ 238013 w 2838034"/>
              <a:gd name="connsiteY1" fmla="*/ 1526374 h 1642041"/>
              <a:gd name="connsiteX2" fmla="*/ 235884 w 2838034"/>
              <a:gd name="connsiteY2" fmla="*/ 1525196 h 1642041"/>
              <a:gd name="connsiteX3" fmla="*/ 883692 w 2838034"/>
              <a:gd name="connsiteY3" fmla="*/ 1216439 h 1642041"/>
              <a:gd name="connsiteX4" fmla="*/ 1639210 w 2838034"/>
              <a:gd name="connsiteY4" fmla="*/ 818692 h 1642041"/>
              <a:gd name="connsiteX5" fmla="*/ 2265496 w 2838034"/>
              <a:gd name="connsiteY5" fmla="*/ 418385 h 1642041"/>
              <a:gd name="connsiteX6" fmla="*/ 2789421 w 2838034"/>
              <a:gd name="connsiteY6" fmla="*/ 2116 h 1642041"/>
              <a:gd name="connsiteX7" fmla="*/ 2819290 w 2838034"/>
              <a:gd name="connsiteY7" fmla="*/ 602451 h 1642041"/>
              <a:gd name="connsiteX0" fmla="*/ 0 w 2789421"/>
              <a:gd name="connsiteY0" fmla="*/ 1642041 h 1642041"/>
              <a:gd name="connsiteX1" fmla="*/ 238013 w 2789421"/>
              <a:gd name="connsiteY1" fmla="*/ 1526374 h 1642041"/>
              <a:gd name="connsiteX2" fmla="*/ 235884 w 2789421"/>
              <a:gd name="connsiteY2" fmla="*/ 1525196 h 1642041"/>
              <a:gd name="connsiteX3" fmla="*/ 883692 w 2789421"/>
              <a:gd name="connsiteY3" fmla="*/ 1216439 h 1642041"/>
              <a:gd name="connsiteX4" fmla="*/ 1639210 w 2789421"/>
              <a:gd name="connsiteY4" fmla="*/ 818692 h 1642041"/>
              <a:gd name="connsiteX5" fmla="*/ 2265496 w 2789421"/>
              <a:gd name="connsiteY5" fmla="*/ 418385 h 1642041"/>
              <a:gd name="connsiteX6" fmla="*/ 2789421 w 2789421"/>
              <a:gd name="connsiteY6" fmla="*/ 2116 h 1642041"/>
              <a:gd name="connsiteX0" fmla="*/ 0 w 2789421"/>
              <a:gd name="connsiteY0" fmla="*/ 1651517 h 1651517"/>
              <a:gd name="connsiteX1" fmla="*/ 238013 w 2789421"/>
              <a:gd name="connsiteY1" fmla="*/ 1535850 h 1651517"/>
              <a:gd name="connsiteX2" fmla="*/ 235884 w 2789421"/>
              <a:gd name="connsiteY2" fmla="*/ 1534672 h 1651517"/>
              <a:gd name="connsiteX3" fmla="*/ 883692 w 2789421"/>
              <a:gd name="connsiteY3" fmla="*/ 1225915 h 1651517"/>
              <a:gd name="connsiteX4" fmla="*/ 1639210 w 2789421"/>
              <a:gd name="connsiteY4" fmla="*/ 828168 h 1651517"/>
              <a:gd name="connsiteX5" fmla="*/ 2265496 w 2789421"/>
              <a:gd name="connsiteY5" fmla="*/ 427861 h 1651517"/>
              <a:gd name="connsiteX6" fmla="*/ 2789421 w 2789421"/>
              <a:gd name="connsiteY6" fmla="*/ 2067 h 1651517"/>
              <a:gd name="connsiteX0" fmla="*/ 0 w 2789421"/>
              <a:gd name="connsiteY0" fmla="*/ 1649450 h 1649450"/>
              <a:gd name="connsiteX1" fmla="*/ 238013 w 2789421"/>
              <a:gd name="connsiteY1" fmla="*/ 1533783 h 1649450"/>
              <a:gd name="connsiteX2" fmla="*/ 235884 w 2789421"/>
              <a:gd name="connsiteY2" fmla="*/ 1532605 h 1649450"/>
              <a:gd name="connsiteX3" fmla="*/ 883692 w 2789421"/>
              <a:gd name="connsiteY3" fmla="*/ 1223848 h 1649450"/>
              <a:gd name="connsiteX4" fmla="*/ 1639210 w 2789421"/>
              <a:gd name="connsiteY4" fmla="*/ 826101 h 1649450"/>
              <a:gd name="connsiteX5" fmla="*/ 2265496 w 2789421"/>
              <a:gd name="connsiteY5" fmla="*/ 425794 h 1649450"/>
              <a:gd name="connsiteX6" fmla="*/ 2789421 w 2789421"/>
              <a:gd name="connsiteY6" fmla="*/ 0 h 164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9421" h="1649450">
                <a:moveTo>
                  <a:pt x="0" y="1649450"/>
                </a:moveTo>
                <a:cubicBezTo>
                  <a:pt x="42862" y="1612938"/>
                  <a:pt x="237375" y="1535391"/>
                  <a:pt x="238013" y="1533783"/>
                </a:cubicBezTo>
                <a:lnTo>
                  <a:pt x="235884" y="1532605"/>
                </a:lnTo>
                <a:cubicBezTo>
                  <a:pt x="421535" y="1445011"/>
                  <a:pt x="649804" y="1341599"/>
                  <a:pt x="883692" y="1223848"/>
                </a:cubicBezTo>
                <a:cubicBezTo>
                  <a:pt x="1117580" y="1106097"/>
                  <a:pt x="1408909" y="959110"/>
                  <a:pt x="1639210" y="826101"/>
                </a:cubicBezTo>
                <a:cubicBezTo>
                  <a:pt x="1869511" y="693092"/>
                  <a:pt x="2073794" y="563477"/>
                  <a:pt x="2265496" y="425794"/>
                </a:cubicBezTo>
                <a:cubicBezTo>
                  <a:pt x="2457198" y="288111"/>
                  <a:pt x="2709822" y="51872"/>
                  <a:pt x="2789421" y="0"/>
                </a:cubicBezTo>
              </a:path>
            </a:pathLst>
          </a:custGeom>
          <a:solidFill>
            <a:srgbClr val="FFFFFF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3891726" y="6193624"/>
            <a:ext cx="0" cy="274568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5423207" y="6211747"/>
            <a:ext cx="0" cy="274568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1333248" y="6225858"/>
            <a:ext cx="0" cy="274568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Content Placeholder 1"/>
          <p:cNvSpPr txBox="1">
            <a:spLocks/>
          </p:cNvSpPr>
          <p:nvPr/>
        </p:nvSpPr>
        <p:spPr>
          <a:xfrm>
            <a:off x="0" y="2249421"/>
            <a:ext cx="7504199" cy="6080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Adding up over all challenges </a:t>
            </a:r>
            <a:r>
              <a:rPr lang="en-US" sz="2800" dirty="0" err="1" smtClean="0"/>
              <a:t>i</a:t>
            </a:r>
            <a:r>
              <a:rPr lang="en-US" sz="2800" dirty="0" smtClean="0"/>
              <a:t> from 1 to n: </a:t>
            </a:r>
            <a:endParaRPr lang="en-US" sz="2800" baseline="-25000" dirty="0"/>
          </a:p>
          <a:p>
            <a:pPr marL="0" indent="0">
              <a:buNone/>
            </a:pPr>
            <a:endParaRPr lang="en-US" sz="2800" baseline="-250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Font typeface="Arial"/>
              <a:buNone/>
            </a:pPr>
            <a:r>
              <a:rPr lang="en-US" sz="2800" dirty="0" smtClean="0"/>
              <a:t> </a:t>
            </a:r>
            <a:endParaRPr lang="en-US" dirty="0">
              <a:cs typeface="Times New Roman" charset="0"/>
            </a:endParaRPr>
          </a:p>
        </p:txBody>
      </p:sp>
      <p:sp>
        <p:nvSpPr>
          <p:cNvPr id="56" name="Content Placeholder 1"/>
          <p:cNvSpPr txBox="1">
            <a:spLocks/>
          </p:cNvSpPr>
          <p:nvPr/>
        </p:nvSpPr>
        <p:spPr>
          <a:xfrm>
            <a:off x="-12241" y="2767341"/>
            <a:ext cx="9653863" cy="7569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sym typeface="Symbol"/>
              </a:rPr>
              <a:t>½</a:t>
            </a:r>
            <a:r>
              <a:rPr lang="en-US" sz="2800" dirty="0" smtClean="0"/>
              <a:t>nw ( 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ln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(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-25000" dirty="0" smtClean="0">
                <a:solidFill>
                  <a:prstClr val="black"/>
                </a:solidFill>
                <a:sym typeface="Symbol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+t</a:t>
            </a:r>
            <a:r>
              <a:rPr lang="en-US" sz="2800" baseline="-25000" dirty="0" smtClean="0">
                <a:solidFill>
                  <a:prstClr val="black"/>
                </a:solidFill>
                <a:sym typeface="Symbol"/>
              </a:rPr>
              <a:t>2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) – </a:t>
            </a:r>
            <a:r>
              <a:rPr lang="en-US" sz="2800" dirty="0" err="1">
                <a:solidFill>
                  <a:prstClr val="black"/>
                </a:solidFill>
                <a:sym typeface="Symbol"/>
              </a:rPr>
              <a:t>ln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-25000" dirty="0" smtClean="0">
                <a:solidFill>
                  <a:prstClr val="black"/>
                </a:solidFill>
                <a:sym typeface="Symbol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 + 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ln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 (t</a:t>
            </a:r>
            <a:r>
              <a:rPr lang="en-US" sz="2800" baseline="-25000" dirty="0" smtClean="0">
                <a:solidFill>
                  <a:prstClr val="black"/>
                </a:solidFill>
                <a:sym typeface="Symbol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+t</a:t>
            </a:r>
            <a:r>
              <a:rPr lang="en-US" sz="2800" baseline="-25000" dirty="0" smtClean="0">
                <a:solidFill>
                  <a:prstClr val="black"/>
                </a:solidFill>
                <a:sym typeface="Symbol"/>
              </a:rPr>
              <a:t>3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 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– </a:t>
            </a:r>
            <a:r>
              <a:rPr lang="en-US" sz="2800" dirty="0" err="1">
                <a:solidFill>
                  <a:prstClr val="black"/>
                </a:solidFill>
                <a:sym typeface="Symbol"/>
              </a:rPr>
              <a:t>ln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-25000" dirty="0" smtClean="0">
                <a:solidFill>
                  <a:prstClr val="black"/>
                </a:solidFill>
                <a:sym typeface="Symbol"/>
              </a:rPr>
              <a:t>3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+ </a:t>
            </a:r>
            <a:r>
              <a:rPr lang="is-IS" sz="2800" dirty="0" smtClean="0">
                <a:solidFill>
                  <a:prstClr val="black"/>
                </a:solidFill>
                <a:sym typeface="Symbol"/>
              </a:rPr>
              <a:t>… +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en-US" sz="2800" dirty="0" err="1">
                <a:solidFill>
                  <a:prstClr val="black"/>
                </a:solidFill>
                <a:sym typeface="Symbol"/>
              </a:rPr>
              <a:t>ln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 (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-25000" dirty="0" smtClean="0">
                <a:solidFill>
                  <a:prstClr val="black"/>
                </a:solidFill>
                <a:sym typeface="Symbol"/>
              </a:rPr>
              <a:t>n-1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+ 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-25000" dirty="0" err="1" smtClean="0">
                <a:solidFill>
                  <a:prstClr val="black"/>
                </a:solidFill>
                <a:sym typeface="Symbol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 – </a:t>
            </a:r>
            <a:r>
              <a:rPr lang="en-US" sz="2800" dirty="0" err="1">
                <a:solidFill>
                  <a:prstClr val="black"/>
                </a:solidFill>
                <a:sym typeface="Symbol"/>
              </a:rPr>
              <a:t>ln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-25000" dirty="0" err="1" smtClean="0">
                <a:solidFill>
                  <a:prstClr val="black"/>
                </a:solidFill>
                <a:sym typeface="Symbol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</a:t>
            </a:r>
            <a:endParaRPr lang="en-US" sz="2800" dirty="0"/>
          </a:p>
          <a:p>
            <a:pPr marL="0" indent="0">
              <a:buNone/>
            </a:pPr>
            <a:endParaRPr lang="en-US" sz="2800" baseline="-25000" dirty="0"/>
          </a:p>
        </p:txBody>
      </p:sp>
      <p:sp>
        <p:nvSpPr>
          <p:cNvPr id="58" name="Content Placeholder 1"/>
          <p:cNvSpPr txBox="1">
            <a:spLocks/>
          </p:cNvSpPr>
          <p:nvPr/>
        </p:nvSpPr>
        <p:spPr>
          <a:xfrm>
            <a:off x="2225823" y="3213397"/>
            <a:ext cx="2321055" cy="7569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ym typeface="Symbol"/>
              </a:rPr>
              <a:t> </a:t>
            </a:r>
            <a:r>
              <a:rPr lang="en-US" sz="2800" dirty="0">
                <a:sym typeface="Symbol"/>
              </a:rPr>
              <a:t>½</a:t>
            </a:r>
            <a:r>
              <a:rPr lang="en-US" sz="2800" dirty="0" smtClean="0"/>
              <a:t>nw (n </a:t>
            </a:r>
            <a:r>
              <a:rPr lang="en-US" sz="2800" dirty="0" err="1" smtClean="0">
                <a:sym typeface="Symbol"/>
              </a:rPr>
              <a:t>ln</a:t>
            </a:r>
            <a:r>
              <a:rPr lang="en-US" sz="2800" dirty="0" smtClean="0">
                <a:sym typeface="Symbol"/>
              </a:rPr>
              <a:t> 2) </a:t>
            </a:r>
            <a:endParaRPr lang="en-US" sz="2800" dirty="0"/>
          </a:p>
          <a:p>
            <a:pPr marL="0" indent="0">
              <a:buNone/>
            </a:pPr>
            <a:endParaRPr lang="en-US" sz="2800" baseline="-25000" dirty="0"/>
          </a:p>
          <a:p>
            <a:pPr marL="0" indent="0">
              <a:buNone/>
            </a:pPr>
            <a:endParaRPr lang="en-US" sz="2800" baseline="-250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Font typeface="Arial"/>
              <a:buNone/>
            </a:pPr>
            <a:r>
              <a:rPr lang="en-US" sz="2800" dirty="0" smtClean="0"/>
              <a:t> </a:t>
            </a:r>
            <a:endParaRPr lang="en-US" dirty="0">
              <a:cs typeface="Times New Roman" charset="0"/>
            </a:endParaRPr>
          </a:p>
        </p:txBody>
      </p:sp>
      <p:sp>
        <p:nvSpPr>
          <p:cNvPr id="59" name="Content Placeholder 1"/>
          <p:cNvSpPr txBox="1">
            <a:spLocks/>
          </p:cNvSpPr>
          <p:nvPr/>
        </p:nvSpPr>
        <p:spPr>
          <a:xfrm>
            <a:off x="4352052" y="3197508"/>
            <a:ext cx="2321055" cy="7569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sym typeface="Symbol"/>
              </a:rPr>
              <a:t> (</a:t>
            </a:r>
            <a:r>
              <a:rPr lang="en-US" sz="2800" dirty="0" smtClean="0">
                <a:solidFill>
                  <a:srgbClr val="0000FF"/>
                </a:solidFill>
              </a:rPr>
              <a:t>n</a:t>
            </a:r>
            <a:r>
              <a:rPr lang="en-US" sz="2800" baseline="30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w)</a:t>
            </a:r>
            <a:endParaRPr lang="en-US" sz="28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sz="2800" baseline="-250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sz="2800" baseline="-250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rgbClr val="0000FF"/>
              </a:solidFill>
            </a:endParaRPr>
          </a:p>
          <a:p>
            <a:pPr marL="0" indent="0">
              <a:buFont typeface="Arial"/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 </a:t>
            </a:r>
            <a:endParaRPr lang="en-US" dirty="0">
              <a:solidFill>
                <a:srgbClr val="0000FF"/>
              </a:solidFill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651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5" grpId="0"/>
      <p:bldP spid="56" grpId="0"/>
      <p:bldP spid="58" grpId="0"/>
      <p:bldP spid="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How do we analyze hardness?</a:t>
            </a:r>
            <a:endParaRPr lang="en-US" dirty="0">
              <a:latin typeface="+mn-lt"/>
            </a:endParaRPr>
          </a:p>
        </p:txBody>
      </p:sp>
      <p:sp>
        <p:nvSpPr>
          <p:cNvPr id="43" name="Content Placeholder 1"/>
          <p:cNvSpPr txBox="1">
            <a:spLocks/>
          </p:cNvSpPr>
          <p:nvPr/>
        </p:nvSpPr>
        <p:spPr>
          <a:xfrm>
            <a:off x="443351" y="1410749"/>
            <a:ext cx="637564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At each step </a:t>
            </a:r>
            <a:r>
              <a:rPr lang="en-US" sz="2800" dirty="0" err="1" smtClean="0"/>
              <a:t>i</a:t>
            </a:r>
            <a:r>
              <a:rPr lang="en-US" sz="2800" dirty="0" smtClean="0"/>
              <a:t>, adversary A: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44" name="Content Placeholder 1"/>
          <p:cNvSpPr txBox="1">
            <a:spLocks/>
          </p:cNvSpPr>
          <p:nvPr/>
        </p:nvSpPr>
        <p:spPr>
          <a:xfrm>
            <a:off x="74652" y="853139"/>
            <a:ext cx="3829346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Model of computation: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92" name="Content Placeholder 1"/>
          <p:cNvSpPr txBox="1">
            <a:spLocks/>
          </p:cNvSpPr>
          <p:nvPr/>
        </p:nvSpPr>
        <p:spPr>
          <a:xfrm>
            <a:off x="787546" y="1908648"/>
            <a:ext cx="6495904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- Performs arbitrary computation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60" name="Content Placeholder 1"/>
          <p:cNvSpPr txBox="1">
            <a:spLocks/>
          </p:cNvSpPr>
          <p:nvPr/>
        </p:nvSpPr>
        <p:spPr>
          <a:xfrm>
            <a:off x="787545" y="2392804"/>
            <a:ext cx="865808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- Produces some number of queries to random oracle H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62" name="Content Placeholder 1"/>
          <p:cNvSpPr txBox="1">
            <a:spLocks/>
          </p:cNvSpPr>
          <p:nvPr/>
        </p:nvSpPr>
        <p:spPr>
          <a:xfrm>
            <a:off x="812560" y="2896054"/>
            <a:ext cx="8039006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- Receives responses (all computed in parallel)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21" name="Content Placeholder 1"/>
          <p:cNvSpPr txBox="1">
            <a:spLocks/>
          </p:cNvSpPr>
          <p:nvPr/>
        </p:nvSpPr>
        <p:spPr>
          <a:xfrm>
            <a:off x="2698832" y="344200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a</a:t>
            </a:r>
            <a:endParaRPr lang="en-US" sz="2800" baseline="-25000" dirty="0" smtClean="0"/>
          </a:p>
        </p:txBody>
      </p:sp>
      <p:sp>
        <p:nvSpPr>
          <p:cNvPr id="22" name="Content Placeholder 1"/>
          <p:cNvSpPr txBox="1">
            <a:spLocks/>
          </p:cNvSpPr>
          <p:nvPr/>
        </p:nvSpPr>
        <p:spPr>
          <a:xfrm>
            <a:off x="3845095" y="346001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b</a:t>
            </a:r>
            <a:endParaRPr lang="en-US" sz="2800" baseline="-25000" dirty="0" smtClean="0"/>
          </a:p>
        </p:txBody>
      </p:sp>
      <p:sp>
        <p:nvSpPr>
          <p:cNvPr id="23" name="Content Placeholder 1"/>
          <p:cNvSpPr txBox="1">
            <a:spLocks/>
          </p:cNvSpPr>
          <p:nvPr/>
        </p:nvSpPr>
        <p:spPr>
          <a:xfrm>
            <a:off x="2894296" y="472649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aseline="-25000" dirty="0" smtClean="0"/>
          </a:p>
        </p:txBody>
      </p:sp>
      <p:sp>
        <p:nvSpPr>
          <p:cNvPr id="24" name="Content Placeholder 1"/>
          <p:cNvSpPr txBox="1">
            <a:spLocks/>
          </p:cNvSpPr>
          <p:nvPr/>
        </p:nvSpPr>
        <p:spPr>
          <a:xfrm>
            <a:off x="2735117" y="4049256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</a:t>
            </a:r>
            <a:endParaRPr lang="en-US" sz="2800" baseline="-25000" dirty="0" smtClean="0"/>
          </a:p>
        </p:txBody>
      </p:sp>
      <p:sp>
        <p:nvSpPr>
          <p:cNvPr id="25" name="Content Placeholder 1"/>
          <p:cNvSpPr txBox="1">
            <a:spLocks/>
          </p:cNvSpPr>
          <p:nvPr/>
        </p:nvSpPr>
        <p:spPr>
          <a:xfrm>
            <a:off x="3881380" y="406726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d</a:t>
            </a:r>
            <a:endParaRPr lang="en-US" sz="2800" baseline="-25000" dirty="0" smtClean="0"/>
          </a:p>
        </p:txBody>
      </p:sp>
      <p:sp>
        <p:nvSpPr>
          <p:cNvPr id="26" name="Content Placeholder 1"/>
          <p:cNvSpPr txBox="1">
            <a:spLocks/>
          </p:cNvSpPr>
          <p:nvPr/>
        </p:nvSpPr>
        <p:spPr>
          <a:xfrm>
            <a:off x="2748359" y="455965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d</a:t>
            </a:r>
            <a:endParaRPr lang="en-US" sz="2800" baseline="-25000" dirty="0" smtClean="0"/>
          </a:p>
        </p:txBody>
      </p:sp>
      <p:sp>
        <p:nvSpPr>
          <p:cNvPr id="27" name="Content Placeholder 1"/>
          <p:cNvSpPr txBox="1">
            <a:spLocks/>
          </p:cNvSpPr>
          <p:nvPr/>
        </p:nvSpPr>
        <p:spPr>
          <a:xfrm>
            <a:off x="3243747" y="4577664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x</a:t>
            </a:r>
            <a:endParaRPr lang="en-US" sz="2800" baseline="-25000" dirty="0" smtClean="0"/>
          </a:p>
        </p:txBody>
      </p:sp>
      <p:sp>
        <p:nvSpPr>
          <p:cNvPr id="28" name="Content Placeholder 1"/>
          <p:cNvSpPr txBox="1">
            <a:spLocks/>
          </p:cNvSpPr>
          <p:nvPr/>
        </p:nvSpPr>
        <p:spPr>
          <a:xfrm>
            <a:off x="2784644" y="5166906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e</a:t>
            </a:r>
            <a:endParaRPr lang="en-US" sz="2800" baseline="-25000" dirty="0" smtClean="0"/>
          </a:p>
        </p:txBody>
      </p:sp>
      <p:sp>
        <p:nvSpPr>
          <p:cNvPr id="29" name="Content Placeholder 1"/>
          <p:cNvSpPr txBox="1">
            <a:spLocks/>
          </p:cNvSpPr>
          <p:nvPr/>
        </p:nvSpPr>
        <p:spPr>
          <a:xfrm>
            <a:off x="3280032" y="5184912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y</a:t>
            </a:r>
            <a:endParaRPr lang="en-US" sz="2800" baseline="-25000" dirty="0" smtClean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892906" y="3929742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046254" y="3929742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931863" y="5031887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434336" y="5031887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ontent Placeholder 1"/>
          <p:cNvSpPr txBox="1">
            <a:spLocks/>
          </p:cNvSpPr>
          <p:nvPr/>
        </p:nvSpPr>
        <p:spPr>
          <a:xfrm>
            <a:off x="3021709" y="5693071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u</a:t>
            </a:r>
            <a:endParaRPr lang="en-US" sz="2800" baseline="-25000" dirty="0" smtClean="0"/>
          </a:p>
        </p:txBody>
      </p:sp>
      <p:sp>
        <p:nvSpPr>
          <p:cNvPr id="35" name="Content Placeholder 1"/>
          <p:cNvSpPr txBox="1">
            <a:spLocks/>
          </p:cNvSpPr>
          <p:nvPr/>
        </p:nvSpPr>
        <p:spPr>
          <a:xfrm>
            <a:off x="3057994" y="636381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v</a:t>
            </a:r>
            <a:endParaRPr lang="en-US" sz="2800" baseline="-25000" dirty="0" smtClean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3205213" y="6175960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1"/>
          <p:cNvSpPr txBox="1">
            <a:spLocks/>
          </p:cNvSpPr>
          <p:nvPr/>
        </p:nvSpPr>
        <p:spPr>
          <a:xfrm>
            <a:off x="3950667" y="4737408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aseline="-25000" dirty="0" smtClean="0"/>
          </a:p>
        </p:txBody>
      </p:sp>
      <p:sp>
        <p:nvSpPr>
          <p:cNvPr id="41" name="Content Placeholder 1"/>
          <p:cNvSpPr txBox="1">
            <a:spLocks/>
          </p:cNvSpPr>
          <p:nvPr/>
        </p:nvSpPr>
        <p:spPr>
          <a:xfrm>
            <a:off x="3804730" y="4570571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z</a:t>
            </a:r>
            <a:endParaRPr lang="en-US" sz="2800" baseline="-25000" dirty="0" smtClean="0"/>
          </a:p>
        </p:txBody>
      </p:sp>
      <p:sp>
        <p:nvSpPr>
          <p:cNvPr id="42" name="Content Placeholder 1"/>
          <p:cNvSpPr txBox="1">
            <a:spLocks/>
          </p:cNvSpPr>
          <p:nvPr/>
        </p:nvSpPr>
        <p:spPr>
          <a:xfrm>
            <a:off x="4300118" y="4588577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t</a:t>
            </a:r>
            <a:endParaRPr lang="en-US" sz="2800" baseline="-25000" dirty="0" smtClean="0"/>
          </a:p>
        </p:txBody>
      </p:sp>
      <p:sp>
        <p:nvSpPr>
          <p:cNvPr id="45" name="Content Placeholder 1"/>
          <p:cNvSpPr txBox="1">
            <a:spLocks/>
          </p:cNvSpPr>
          <p:nvPr/>
        </p:nvSpPr>
        <p:spPr>
          <a:xfrm>
            <a:off x="3841015" y="5177819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w</a:t>
            </a:r>
            <a:endParaRPr lang="en-US" sz="2800" baseline="-25000" dirty="0" smtClean="0"/>
          </a:p>
        </p:txBody>
      </p:sp>
      <p:sp>
        <p:nvSpPr>
          <p:cNvPr id="46" name="Content Placeholder 1"/>
          <p:cNvSpPr txBox="1">
            <a:spLocks/>
          </p:cNvSpPr>
          <p:nvPr/>
        </p:nvSpPr>
        <p:spPr>
          <a:xfrm>
            <a:off x="4336403" y="5195825"/>
            <a:ext cx="685977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u</a:t>
            </a:r>
            <a:endParaRPr lang="en-US" sz="2800" baseline="-25000" dirty="0" smtClean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3988234" y="5031887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4490707" y="5031887"/>
            <a:ext cx="0" cy="3234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Content Placeholder 1"/>
          <p:cNvSpPr txBox="1">
            <a:spLocks/>
          </p:cNvSpPr>
          <p:nvPr/>
        </p:nvSpPr>
        <p:spPr>
          <a:xfrm>
            <a:off x="2518089" y="3729569"/>
            <a:ext cx="40943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H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50" name="Content Placeholder 1"/>
          <p:cNvSpPr txBox="1">
            <a:spLocks/>
          </p:cNvSpPr>
          <p:nvPr/>
        </p:nvSpPr>
        <p:spPr>
          <a:xfrm>
            <a:off x="3629040" y="3739863"/>
            <a:ext cx="40943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H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51" name="Content Placeholder 1"/>
          <p:cNvSpPr txBox="1">
            <a:spLocks/>
          </p:cNvSpPr>
          <p:nvPr/>
        </p:nvSpPr>
        <p:spPr>
          <a:xfrm>
            <a:off x="787546" y="3805494"/>
            <a:ext cx="148258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Step 1.</a:t>
            </a:r>
            <a:endParaRPr lang="en-US" sz="2800" baseline="-25000" dirty="0" smtClean="0"/>
          </a:p>
        </p:txBody>
      </p:sp>
      <p:sp>
        <p:nvSpPr>
          <p:cNvPr id="52" name="Content Placeholder 1"/>
          <p:cNvSpPr txBox="1">
            <a:spLocks/>
          </p:cNvSpPr>
          <p:nvPr/>
        </p:nvSpPr>
        <p:spPr>
          <a:xfrm>
            <a:off x="787546" y="4872235"/>
            <a:ext cx="148258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Step 2.</a:t>
            </a:r>
            <a:endParaRPr lang="en-US" sz="2800" baseline="-25000" dirty="0" smtClean="0"/>
          </a:p>
        </p:txBody>
      </p:sp>
      <p:sp>
        <p:nvSpPr>
          <p:cNvPr id="53" name="Content Placeholder 1"/>
          <p:cNvSpPr txBox="1">
            <a:spLocks/>
          </p:cNvSpPr>
          <p:nvPr/>
        </p:nvSpPr>
        <p:spPr>
          <a:xfrm>
            <a:off x="787546" y="6022676"/>
            <a:ext cx="148258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Step 3.</a:t>
            </a:r>
            <a:endParaRPr lang="en-US" sz="2800" baseline="-25000" dirty="0" smtClean="0"/>
          </a:p>
        </p:txBody>
      </p:sp>
      <p:sp>
        <p:nvSpPr>
          <p:cNvPr id="54" name="Content Placeholder 1"/>
          <p:cNvSpPr txBox="1">
            <a:spLocks/>
          </p:cNvSpPr>
          <p:nvPr/>
        </p:nvSpPr>
        <p:spPr>
          <a:xfrm>
            <a:off x="2572364" y="4860946"/>
            <a:ext cx="40943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H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55" name="Content Placeholder 1"/>
          <p:cNvSpPr txBox="1">
            <a:spLocks/>
          </p:cNvSpPr>
          <p:nvPr/>
        </p:nvSpPr>
        <p:spPr>
          <a:xfrm>
            <a:off x="3064835" y="4870213"/>
            <a:ext cx="40943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H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58" name="Content Placeholder 1"/>
          <p:cNvSpPr txBox="1">
            <a:spLocks/>
          </p:cNvSpPr>
          <p:nvPr/>
        </p:nvSpPr>
        <p:spPr>
          <a:xfrm>
            <a:off x="3625865" y="4873409"/>
            <a:ext cx="40943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H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59" name="Content Placeholder 1"/>
          <p:cNvSpPr txBox="1">
            <a:spLocks/>
          </p:cNvSpPr>
          <p:nvPr/>
        </p:nvSpPr>
        <p:spPr>
          <a:xfrm>
            <a:off x="4127481" y="4855307"/>
            <a:ext cx="40943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H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61" name="Content Placeholder 1"/>
          <p:cNvSpPr txBox="1">
            <a:spLocks/>
          </p:cNvSpPr>
          <p:nvPr/>
        </p:nvSpPr>
        <p:spPr>
          <a:xfrm>
            <a:off x="2836588" y="5972907"/>
            <a:ext cx="40943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H</a:t>
            </a:r>
            <a:endParaRPr lang="en-US" baseline="-25000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170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4" grpId="0"/>
      <p:bldP spid="35" grpId="0"/>
      <p:bldP spid="41" grpId="0"/>
      <p:bldP spid="42" grpId="0"/>
      <p:bldP spid="45" grpId="0"/>
      <p:bldP spid="46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8" grpId="0"/>
      <p:bldP spid="59" grpId="0"/>
      <p:bldP spid="61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50" y="6062638"/>
            <a:ext cx="505219" cy="505219"/>
          </a:xfrm>
          <a:prstGeom prst="rect">
            <a:avLst/>
          </a:prstGeom>
        </p:spPr>
      </p:pic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Talk Outline</a:t>
            </a:r>
            <a:endParaRPr lang="en-US" dirty="0"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5764"/>
            <a:ext cx="8229600" cy="76182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Memory-hard functions for password hashing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659970"/>
            <a:ext cx="4572000" cy="58477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</a:rPr>
              <a:t>Design of </a:t>
            </a:r>
            <a:r>
              <a:rPr lang="en-US" sz="3200" dirty="0" err="1" smtClean="0">
                <a:solidFill>
                  <a:prstClr val="black"/>
                </a:solidFill>
              </a:rPr>
              <a:t>scrypt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2429524"/>
            <a:ext cx="938834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</a:rPr>
              <a:t>How to measure cost: cumulative complexity (cc)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017849"/>
            <a:ext cx="914357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tabLst>
                <a:tab pos="2171700" algn="l"/>
              </a:tabLst>
            </a:pPr>
            <a:r>
              <a:rPr lang="en-US" sz="3200" dirty="0" smtClean="0">
                <a:solidFill>
                  <a:srgbClr val="0000FF"/>
                </a:solidFill>
              </a:rPr>
              <a:t>Main Result:	cc</a:t>
            </a:r>
            <a:r>
              <a:rPr lang="en-US" sz="3200" dirty="0">
                <a:solidFill>
                  <a:srgbClr val="0000FF"/>
                </a:solidFill>
              </a:rPr>
              <a:t>(</a:t>
            </a:r>
            <a:r>
              <a:rPr lang="en-US" sz="3200" dirty="0" err="1">
                <a:solidFill>
                  <a:srgbClr val="0000FF"/>
                </a:solidFill>
              </a:rPr>
              <a:t>scrypt</a:t>
            </a:r>
            <a:r>
              <a:rPr lang="en-US" sz="3200" dirty="0">
                <a:solidFill>
                  <a:srgbClr val="0000FF"/>
                </a:solidFill>
              </a:rPr>
              <a:t>) is </a:t>
            </a:r>
            <a:r>
              <a:rPr lang="en-US" sz="3200" dirty="0" smtClean="0">
                <a:solidFill>
                  <a:srgbClr val="0000FF"/>
                </a:solidFill>
              </a:rPr>
              <a:t>highest possible n</a:t>
            </a:r>
            <a:r>
              <a:rPr lang="en-US" sz="3200" baseline="30000" dirty="0" smtClean="0">
                <a:solidFill>
                  <a:srgbClr val="0000FF"/>
                </a:solidFill>
              </a:rPr>
              <a:t>2</a:t>
            </a:r>
            <a:r>
              <a:rPr lang="en-US" sz="3200" dirty="0" smtClean="0">
                <a:solidFill>
                  <a:srgbClr val="0000FF"/>
                </a:solidFill>
              </a:rPr>
              <a:t/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	in </a:t>
            </a:r>
            <a:r>
              <a:rPr lang="en-US" sz="3200" dirty="0">
                <a:solidFill>
                  <a:srgbClr val="0000FF"/>
                </a:solidFill>
              </a:rPr>
              <a:t>parallel RO model </a:t>
            </a:r>
          </a:p>
        </p:txBody>
      </p:sp>
      <p:sp>
        <p:nvSpPr>
          <p:cNvPr id="8" name="Rectangle 7"/>
          <p:cNvSpPr/>
          <p:nvPr/>
        </p:nvSpPr>
        <p:spPr>
          <a:xfrm>
            <a:off x="571624" y="3126984"/>
            <a:ext cx="8356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/>
              <a:t>scrypt</a:t>
            </a:r>
            <a:r>
              <a:rPr lang="en-US" sz="3200" dirty="0"/>
              <a:t>: </a:t>
            </a:r>
            <a:r>
              <a:rPr lang="en-US" sz="3200" dirty="0" smtClean="0"/>
              <a:t>very simple </a:t>
            </a:r>
            <a:r>
              <a:rPr lang="en-US" sz="3200" dirty="0" err="1"/>
              <a:t>dMHF</a:t>
            </a:r>
            <a:r>
              <a:rPr lang="en-US" sz="3200" dirty="0"/>
              <a:t> (and </a:t>
            </a:r>
            <a:r>
              <a:rPr lang="en-US" sz="3200" dirty="0" err="1"/>
              <a:t>iMHF</a:t>
            </a:r>
            <a:r>
              <a:rPr lang="en-US" sz="3200" dirty="0"/>
              <a:t> won’t work)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5" y="917694"/>
            <a:ext cx="505219" cy="5052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5" y="1771873"/>
            <a:ext cx="505219" cy="50521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5" y="2509081"/>
            <a:ext cx="505219" cy="50521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5" y="3206541"/>
            <a:ext cx="505219" cy="505219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52734" y="5069952"/>
            <a:ext cx="5627913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tabLst>
                <a:tab pos="2171700" algn="l"/>
              </a:tabLst>
            </a:pPr>
            <a:r>
              <a:rPr lang="en-US" sz="3200" dirty="0" smtClean="0">
                <a:solidFill>
                  <a:prstClr val="black"/>
                </a:solidFill>
              </a:rPr>
              <a:t>Proof in two parts 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3880" y="6011953"/>
            <a:ext cx="938096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tabLst>
                <a:tab pos="2171700" algn="l"/>
              </a:tabLst>
            </a:pPr>
            <a:r>
              <a:rPr lang="en-US" sz="3200" dirty="0" smtClean="0">
                <a:solidFill>
                  <a:prstClr val="black"/>
                </a:solidFill>
              </a:rPr>
              <a:t>2. cumulative complexity of n challenges </a:t>
            </a:r>
            <a:endParaRPr lang="en-US" sz="3200" dirty="0">
              <a:solidFill>
                <a:prstClr val="black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25" y="5608613"/>
            <a:ext cx="505219" cy="505219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328030" y="5559143"/>
            <a:ext cx="938096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tabLst>
                <a:tab pos="2171700" algn="l"/>
              </a:tabLst>
            </a:pPr>
            <a:r>
              <a:rPr lang="en-US" sz="3200" dirty="0" smtClean="0">
                <a:solidFill>
                  <a:prstClr val="black"/>
                </a:solidFill>
              </a:rPr>
              <a:t>1. memory vs. time to answer one random challenge </a:t>
            </a:r>
            <a:endParaRPr lang="en-U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6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How do we analyze hardness?</a:t>
            </a:r>
            <a:endParaRPr lang="en-US" dirty="0">
              <a:latin typeface="+mn-lt"/>
            </a:endParaRPr>
          </a:p>
        </p:txBody>
      </p:sp>
      <p:sp>
        <p:nvSpPr>
          <p:cNvPr id="43" name="Content Placeholder 1"/>
          <p:cNvSpPr txBox="1">
            <a:spLocks/>
          </p:cNvSpPr>
          <p:nvPr/>
        </p:nvSpPr>
        <p:spPr>
          <a:xfrm>
            <a:off x="443351" y="1410749"/>
            <a:ext cx="637564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At each step </a:t>
            </a:r>
            <a:r>
              <a:rPr lang="en-US" sz="2800" dirty="0" err="1" smtClean="0"/>
              <a:t>i</a:t>
            </a:r>
            <a:r>
              <a:rPr lang="en-US" sz="2800" dirty="0" smtClean="0"/>
              <a:t>, adversary A: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44" name="Content Placeholder 1"/>
          <p:cNvSpPr txBox="1">
            <a:spLocks/>
          </p:cNvSpPr>
          <p:nvPr/>
        </p:nvSpPr>
        <p:spPr>
          <a:xfrm>
            <a:off x="74652" y="853139"/>
            <a:ext cx="3829346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Model of computation: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92" name="Content Placeholder 1"/>
          <p:cNvSpPr txBox="1">
            <a:spLocks/>
          </p:cNvSpPr>
          <p:nvPr/>
        </p:nvSpPr>
        <p:spPr>
          <a:xfrm>
            <a:off x="787546" y="1908648"/>
            <a:ext cx="6495904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- Performs arbitrary computation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60" name="Content Placeholder 1"/>
          <p:cNvSpPr txBox="1">
            <a:spLocks/>
          </p:cNvSpPr>
          <p:nvPr/>
        </p:nvSpPr>
        <p:spPr>
          <a:xfrm>
            <a:off x="787545" y="2392804"/>
            <a:ext cx="865808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- Produces some number of queries to random oracle H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62" name="Content Placeholder 1"/>
          <p:cNvSpPr txBox="1">
            <a:spLocks/>
          </p:cNvSpPr>
          <p:nvPr/>
        </p:nvSpPr>
        <p:spPr>
          <a:xfrm>
            <a:off x="812560" y="2896054"/>
            <a:ext cx="8039006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- Receives responses (all computed in parallel)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67" name="Content Placeholder 1"/>
          <p:cNvSpPr txBox="1">
            <a:spLocks/>
          </p:cNvSpPr>
          <p:nvPr/>
        </p:nvSpPr>
        <p:spPr>
          <a:xfrm>
            <a:off x="94101" y="3589041"/>
            <a:ext cx="7519985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Time = number of steps until output is produced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56" name="Content Placeholder 1"/>
          <p:cNvSpPr txBox="1">
            <a:spLocks/>
          </p:cNvSpPr>
          <p:nvPr/>
        </p:nvSpPr>
        <p:spPr>
          <a:xfrm>
            <a:off x="94101" y="4124302"/>
            <a:ext cx="7519985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Cost = memory </a:t>
            </a:r>
            <a:r>
              <a:rPr lang="en-US" sz="2800" dirty="0">
                <a:sym typeface="Symbol"/>
              </a:rPr>
              <a:t></a:t>
            </a:r>
            <a:r>
              <a:rPr lang="en-US" sz="2800" dirty="0"/>
              <a:t> time</a:t>
            </a:r>
          </a:p>
          <a:p>
            <a:pPr marL="0" indent="0">
              <a:buFont typeface="Arial"/>
              <a:buNone/>
            </a:pPr>
            <a:r>
              <a:rPr lang="en-US" sz="2800" dirty="0" smtClean="0"/>
              <a:t> 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05739" y="5234638"/>
            <a:ext cx="4371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 special-purpose hardware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456483" y="5234638"/>
            <a:ext cx="4371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general-purpose hardware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56483" y="5765658"/>
            <a:ext cx="2262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sequential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4305739" y="5765658"/>
            <a:ext cx="2262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 parallel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4305739" y="6296678"/>
            <a:ext cx="4329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 amortize over many </a:t>
            </a:r>
            <a:r>
              <a:rPr lang="en-US" sz="2400" dirty="0" err="1" smtClean="0"/>
              <a:t>evals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456483" y="6296678"/>
            <a:ext cx="4018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infrequent </a:t>
            </a:r>
            <a:r>
              <a:rPr lang="en-US" sz="2400" dirty="0" err="1" smtClean="0"/>
              <a:t>evals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443351" y="4739431"/>
            <a:ext cx="2666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Honest evaluator</a:t>
            </a:r>
            <a:endParaRPr lang="en-US" sz="2400" u="sng" dirty="0"/>
          </a:p>
        </p:txBody>
      </p:sp>
      <p:sp>
        <p:nvSpPr>
          <p:cNvPr id="30" name="TextBox 29"/>
          <p:cNvSpPr txBox="1"/>
          <p:nvPr/>
        </p:nvSpPr>
        <p:spPr>
          <a:xfrm>
            <a:off x="4253351" y="4733991"/>
            <a:ext cx="2527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Attacker</a:t>
            </a:r>
            <a:endParaRPr lang="en-US" sz="2400" u="sng" dirty="0"/>
          </a:p>
        </p:txBody>
      </p:sp>
      <p:sp>
        <p:nvSpPr>
          <p:cNvPr id="31" name="Left Brace 30"/>
          <p:cNvSpPr/>
          <p:nvPr/>
        </p:nvSpPr>
        <p:spPr>
          <a:xfrm rot="10800000">
            <a:off x="7966633" y="5247868"/>
            <a:ext cx="78316" cy="824613"/>
          </a:xfrm>
          <a:prstGeom prst="leftBrac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9315" y="5241070"/>
            <a:ext cx="505219" cy="50521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50000"/>
          <a:stretch/>
        </p:blipFill>
        <p:spPr>
          <a:xfrm>
            <a:off x="8088822" y="6296678"/>
            <a:ext cx="546029" cy="492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588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56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How do we analyze hardness?</a:t>
            </a:r>
            <a:endParaRPr lang="en-US" dirty="0">
              <a:latin typeface="+mn-lt"/>
            </a:endParaRPr>
          </a:p>
        </p:txBody>
      </p:sp>
      <p:sp>
        <p:nvSpPr>
          <p:cNvPr id="43" name="Content Placeholder 1"/>
          <p:cNvSpPr txBox="1">
            <a:spLocks/>
          </p:cNvSpPr>
          <p:nvPr/>
        </p:nvSpPr>
        <p:spPr>
          <a:xfrm>
            <a:off x="443351" y="1410749"/>
            <a:ext cx="6375649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At each step </a:t>
            </a:r>
            <a:r>
              <a:rPr lang="en-US" sz="2800" dirty="0" err="1" smtClean="0"/>
              <a:t>i</a:t>
            </a:r>
            <a:r>
              <a:rPr lang="en-US" sz="2800" dirty="0" smtClean="0"/>
              <a:t>, adversary A: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44" name="Content Placeholder 1"/>
          <p:cNvSpPr txBox="1">
            <a:spLocks/>
          </p:cNvSpPr>
          <p:nvPr/>
        </p:nvSpPr>
        <p:spPr>
          <a:xfrm>
            <a:off x="74652" y="853139"/>
            <a:ext cx="3829346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Model of computation: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92" name="Content Placeholder 1"/>
          <p:cNvSpPr txBox="1">
            <a:spLocks/>
          </p:cNvSpPr>
          <p:nvPr/>
        </p:nvSpPr>
        <p:spPr>
          <a:xfrm>
            <a:off x="787546" y="1908648"/>
            <a:ext cx="6495904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- Performs arbitrary computation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60" name="Content Placeholder 1"/>
          <p:cNvSpPr txBox="1">
            <a:spLocks/>
          </p:cNvSpPr>
          <p:nvPr/>
        </p:nvSpPr>
        <p:spPr>
          <a:xfrm>
            <a:off x="787545" y="2392804"/>
            <a:ext cx="8658080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- Produces some number of queries to random oracle H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62" name="Content Placeholder 1"/>
          <p:cNvSpPr txBox="1">
            <a:spLocks/>
          </p:cNvSpPr>
          <p:nvPr/>
        </p:nvSpPr>
        <p:spPr>
          <a:xfrm>
            <a:off x="812560" y="2896054"/>
            <a:ext cx="8039006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- Receives responses (all computed in parallel)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67" name="Content Placeholder 1"/>
          <p:cNvSpPr txBox="1">
            <a:spLocks/>
          </p:cNvSpPr>
          <p:nvPr/>
        </p:nvSpPr>
        <p:spPr>
          <a:xfrm>
            <a:off x="94101" y="3589041"/>
            <a:ext cx="7519985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Time = number of steps until output is produced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56" name="Content Placeholder 1"/>
          <p:cNvSpPr txBox="1">
            <a:spLocks/>
          </p:cNvSpPr>
          <p:nvPr/>
        </p:nvSpPr>
        <p:spPr>
          <a:xfrm>
            <a:off x="94101" y="4124302"/>
            <a:ext cx="7519985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Cost = memory </a:t>
            </a:r>
            <a:r>
              <a:rPr lang="en-US" sz="2800" dirty="0">
                <a:sym typeface="Symbol"/>
              </a:rPr>
              <a:t></a:t>
            </a:r>
            <a:r>
              <a:rPr lang="en-US" sz="2800" dirty="0"/>
              <a:t> time</a:t>
            </a:r>
          </a:p>
          <a:p>
            <a:pPr marL="0" indent="0">
              <a:buFont typeface="Arial"/>
              <a:buNone/>
            </a:pPr>
            <a:r>
              <a:rPr lang="en-US" sz="2800" dirty="0" smtClean="0"/>
              <a:t> 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634791" y="6378648"/>
            <a:ext cx="755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time</a:t>
            </a:r>
            <a:endParaRPr lang="en-GB" sz="2400" dirty="0"/>
          </a:p>
        </p:txBody>
      </p:sp>
      <p:sp>
        <p:nvSpPr>
          <p:cNvPr id="65" name="TextBox 64"/>
          <p:cNvSpPr txBox="1"/>
          <p:nvPr/>
        </p:nvSpPr>
        <p:spPr>
          <a:xfrm rot="16200000">
            <a:off x="-345255" y="5460634"/>
            <a:ext cx="1238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memory</a:t>
            </a:r>
            <a:endParaRPr lang="en-GB" sz="2400" dirty="0"/>
          </a:p>
        </p:txBody>
      </p:sp>
      <p:cxnSp>
        <p:nvCxnSpPr>
          <p:cNvPr id="66" name="Straight Connector 65"/>
          <p:cNvCxnSpPr/>
          <p:nvPr/>
        </p:nvCxnSpPr>
        <p:spPr>
          <a:xfrm>
            <a:off x="588979" y="640151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Isosceles Triangle 67"/>
          <p:cNvSpPr/>
          <p:nvPr/>
        </p:nvSpPr>
        <p:spPr>
          <a:xfrm>
            <a:off x="1954520" y="5395522"/>
            <a:ext cx="184521" cy="960120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609857" y="6293779"/>
            <a:ext cx="7120519" cy="10773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Isosceles Triangle 69"/>
          <p:cNvSpPr/>
          <p:nvPr/>
        </p:nvSpPr>
        <p:spPr>
          <a:xfrm>
            <a:off x="2922541" y="6351032"/>
            <a:ext cx="48475" cy="45719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588979" y="6401515"/>
            <a:ext cx="758942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H="1" flipV="1">
            <a:off x="574173" y="4868870"/>
            <a:ext cx="14806" cy="15397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69" idx="3"/>
          </p:cNvCxnSpPr>
          <p:nvPr/>
        </p:nvCxnSpPr>
        <p:spPr>
          <a:xfrm flipV="1">
            <a:off x="7730376" y="5387177"/>
            <a:ext cx="16480" cy="960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88979" y="5387177"/>
            <a:ext cx="7151678" cy="8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Isosceles Triangle 75"/>
          <p:cNvSpPr/>
          <p:nvPr/>
        </p:nvSpPr>
        <p:spPr>
          <a:xfrm>
            <a:off x="4939463" y="5409176"/>
            <a:ext cx="184521" cy="960120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679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65" grpId="0"/>
      <p:bldP spid="68" grpId="0" animBg="1"/>
      <p:bldP spid="69" grpId="0" animBg="1"/>
      <p:bldP spid="70" grpId="0" animBg="1"/>
      <p:bldP spid="7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330200" y="-307237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Problem with cost measure</a:t>
            </a:r>
            <a:endParaRPr lang="en-US" dirty="0">
              <a:latin typeface="+mn-lt"/>
            </a:endParaRPr>
          </a:p>
        </p:txBody>
      </p:sp>
      <p:sp>
        <p:nvSpPr>
          <p:cNvPr id="56" name="Content Placeholder 1"/>
          <p:cNvSpPr txBox="1">
            <a:spLocks/>
          </p:cNvSpPr>
          <p:nvPr/>
        </p:nvSpPr>
        <p:spPr>
          <a:xfrm>
            <a:off x="191176" y="869770"/>
            <a:ext cx="8952824" cy="659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To compute two instances, a smart adversary won’t do this!</a:t>
            </a:r>
            <a:endParaRPr lang="en-US" sz="2800" dirty="0"/>
          </a:p>
          <a:p>
            <a:pPr marL="0" indent="0">
              <a:buFont typeface="Arial"/>
              <a:buNone/>
            </a:pPr>
            <a:r>
              <a:rPr lang="en-US" sz="2800" dirty="0" smtClean="0"/>
              <a:t> </a:t>
            </a:r>
            <a:endParaRPr lang="en-US" baseline="-25000" dirty="0">
              <a:cs typeface="Times New Roman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 rot="16200000">
            <a:off x="-345255" y="5460634"/>
            <a:ext cx="1238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memory</a:t>
            </a:r>
            <a:endParaRPr lang="en-GB" sz="2400" dirty="0"/>
          </a:p>
        </p:txBody>
      </p:sp>
      <p:cxnSp>
        <p:nvCxnSpPr>
          <p:cNvPr id="104" name="Straight Connector 103"/>
          <p:cNvCxnSpPr/>
          <p:nvPr/>
        </p:nvCxnSpPr>
        <p:spPr>
          <a:xfrm>
            <a:off x="588979" y="640151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Isosceles Triangle 104"/>
          <p:cNvSpPr/>
          <p:nvPr/>
        </p:nvSpPr>
        <p:spPr>
          <a:xfrm>
            <a:off x="1954520" y="5395522"/>
            <a:ext cx="184521" cy="960120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609857" y="6293779"/>
            <a:ext cx="7120519" cy="10773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Isosceles Triangle 106"/>
          <p:cNvSpPr/>
          <p:nvPr/>
        </p:nvSpPr>
        <p:spPr>
          <a:xfrm>
            <a:off x="2922541" y="6351032"/>
            <a:ext cx="48475" cy="45719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8" name="Straight Arrow Connector 107"/>
          <p:cNvCxnSpPr/>
          <p:nvPr/>
        </p:nvCxnSpPr>
        <p:spPr>
          <a:xfrm>
            <a:off x="588979" y="6401515"/>
            <a:ext cx="758942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H="1" flipV="1">
            <a:off x="574173" y="4868870"/>
            <a:ext cx="14806" cy="15397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6" idx="3"/>
          </p:cNvCxnSpPr>
          <p:nvPr/>
        </p:nvCxnSpPr>
        <p:spPr>
          <a:xfrm flipV="1">
            <a:off x="7730376" y="5387177"/>
            <a:ext cx="16480" cy="960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588979" y="5387177"/>
            <a:ext cx="7151678" cy="8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Isosceles Triangle 111"/>
          <p:cNvSpPr/>
          <p:nvPr/>
        </p:nvSpPr>
        <p:spPr>
          <a:xfrm>
            <a:off x="4939463" y="5409176"/>
            <a:ext cx="184521" cy="960120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TextBox 112"/>
          <p:cNvSpPr txBox="1"/>
          <p:nvPr/>
        </p:nvSpPr>
        <p:spPr>
          <a:xfrm>
            <a:off x="7634791" y="6378648"/>
            <a:ext cx="755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time</a:t>
            </a:r>
            <a:endParaRPr lang="en-GB" sz="2400" dirty="0"/>
          </a:p>
        </p:txBody>
      </p:sp>
      <p:sp>
        <p:nvSpPr>
          <p:cNvPr id="114" name="Isosceles Triangle 113"/>
          <p:cNvSpPr/>
          <p:nvPr/>
        </p:nvSpPr>
        <p:spPr>
          <a:xfrm>
            <a:off x="1962981" y="4362542"/>
            <a:ext cx="184521" cy="960120"/>
          </a:xfrm>
          <a:prstGeom prst="triangle">
            <a:avLst/>
          </a:prstGeom>
          <a:solidFill>
            <a:srgbClr val="DE0055"/>
          </a:solidFill>
          <a:ln>
            <a:solidFill>
              <a:srgbClr val="DE00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Rectangle 114"/>
          <p:cNvSpPr/>
          <p:nvPr/>
        </p:nvSpPr>
        <p:spPr>
          <a:xfrm>
            <a:off x="618318" y="5260799"/>
            <a:ext cx="7120519" cy="107737"/>
          </a:xfrm>
          <a:prstGeom prst="rect">
            <a:avLst/>
          </a:prstGeom>
          <a:solidFill>
            <a:srgbClr val="DE0055"/>
          </a:solidFill>
          <a:ln>
            <a:solidFill>
              <a:srgbClr val="DE00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Isosceles Triangle 115"/>
          <p:cNvSpPr/>
          <p:nvPr/>
        </p:nvSpPr>
        <p:spPr>
          <a:xfrm>
            <a:off x="4947924" y="4376196"/>
            <a:ext cx="184521" cy="960120"/>
          </a:xfrm>
          <a:prstGeom prst="triangle">
            <a:avLst/>
          </a:prstGeom>
          <a:solidFill>
            <a:srgbClr val="DE0055"/>
          </a:solidFill>
          <a:ln>
            <a:solidFill>
              <a:srgbClr val="DE00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555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62283</TotalTime>
  <Words>3743</Words>
  <Application>Microsoft Macintosh PowerPoint</Application>
  <PresentationFormat>On-screen Show (4:3)</PresentationFormat>
  <Paragraphs>1187</Paragraphs>
  <Slides>60</Slides>
  <Notes>59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Office Theme</vt:lpstr>
      <vt:lpstr>PowerPoint Presentation</vt:lpstr>
      <vt:lpstr>Problem:  Password Hashing / Key Derivation</vt:lpstr>
      <vt:lpstr>Memory-Hard Functions</vt:lpstr>
      <vt:lpstr>[Percival 2009]: scrypt</vt:lpstr>
      <vt:lpstr>scrypt in the wild</vt:lpstr>
      <vt:lpstr>How do we analyze hardness?</vt:lpstr>
      <vt:lpstr>How do we analyze hardness?</vt:lpstr>
      <vt:lpstr>How do we analyze hardness?</vt:lpstr>
      <vt:lpstr>Problem with cost measure</vt:lpstr>
      <vt:lpstr>Problem with cost measure</vt:lpstr>
      <vt:lpstr>Problem with cost measure</vt:lpstr>
      <vt:lpstr>Problem with cost measure</vt:lpstr>
      <vt:lpstr>Better Cost Measure</vt:lpstr>
      <vt:lpstr>Better Cost Measure</vt:lpstr>
      <vt:lpstr>What’s the best we can hope for?</vt:lpstr>
      <vt:lpstr>Our Result</vt:lpstr>
      <vt:lpstr>Talk Outline</vt:lpstr>
      <vt:lpstr>An input-independent graph</vt:lpstr>
      <vt:lpstr>n1.5 pebbling of the input-independent version</vt:lpstr>
      <vt:lpstr>n1.5 pebbling of the input-independent version</vt:lpstr>
      <vt:lpstr>n1.5 pebbling of the input-independent version</vt:lpstr>
      <vt:lpstr>n1.5 pebbling of the input-independent version</vt:lpstr>
      <vt:lpstr>n1.5 pebbling of the input-independent version</vt:lpstr>
      <vt:lpstr>n1.5 pebbling of the input-independent version</vt:lpstr>
      <vt:lpstr>n1.5 pebbling of the input-independent version</vt:lpstr>
      <vt:lpstr>Generalization</vt:lpstr>
      <vt:lpstr>Generalization</vt:lpstr>
      <vt:lpstr>Talk Outline</vt:lpstr>
      <vt:lpstr>How quickly can you play this game?</vt:lpstr>
      <vt:lpstr>How quickly can you play this game?</vt:lpstr>
      <vt:lpstr>How can it help to store something else?</vt:lpstr>
      <vt:lpstr>How can it help to store something else?</vt:lpstr>
      <vt:lpstr>How can it help to store something else?</vt:lpstr>
      <vt:lpstr>How can it help to store something else?</vt:lpstr>
      <vt:lpstr>How can it help to store something else?</vt:lpstr>
      <vt:lpstr>How can it help to store something else?</vt:lpstr>
      <vt:lpstr>How can it help to store something else?</vt:lpstr>
      <vt:lpstr>How can it help to store something else?</vt:lpstr>
      <vt:lpstr>How can it help to store something else?</vt:lpstr>
      <vt:lpstr>There are even crazier examples!</vt:lpstr>
      <vt:lpstr>Result for the scrypt one-shot game  </vt:lpstr>
      <vt:lpstr>Claim: time n/(2p) if storage pw </vt:lpstr>
      <vt:lpstr>Extracting labels from A’s memory</vt:lpstr>
      <vt:lpstr>Extracting labels from A’s memory</vt:lpstr>
      <vt:lpstr>Extracting labels from A’s memory</vt:lpstr>
      <vt:lpstr>Extracting labels from A’s memory</vt:lpstr>
      <vt:lpstr>Extracting labels from A’s memory</vt:lpstr>
      <vt:lpstr>Extracting labels from A’s memory</vt:lpstr>
      <vt:lpstr>Extracting labels from A’s memory</vt:lpstr>
      <vt:lpstr>memory pw  time  n/(2p)</vt:lpstr>
      <vt:lpstr>memory pw  time  n/(2p)</vt:lpstr>
      <vt:lpstr>Talk Outline</vt:lpstr>
      <vt:lpstr>How to go from this…</vt:lpstr>
      <vt:lpstr>… to cc(n challenges)</vt:lpstr>
      <vt:lpstr>… to cc(n challenges)</vt:lpstr>
      <vt:lpstr>… to cc(n challenges)</vt:lpstr>
      <vt:lpstr>… to cc(n challenges)</vt:lpstr>
      <vt:lpstr>… to cc(n challenges)</vt:lpstr>
      <vt:lpstr>… to cc(n challenges)</vt:lpstr>
      <vt:lpstr>Talk Outline</vt:lpstr>
    </vt:vector>
  </TitlesOfParts>
  <Company>MIT Lincoln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Fuzzy Extractors</dc:title>
  <dc:creator>Benjamin Fuller</dc:creator>
  <cp:lastModifiedBy>Leonid Reyzin</cp:lastModifiedBy>
  <cp:revision>1002</cp:revision>
  <dcterms:created xsi:type="dcterms:W3CDTF">2013-03-29T19:18:32Z</dcterms:created>
  <dcterms:modified xsi:type="dcterms:W3CDTF">2016-12-09T22:25:15Z</dcterms:modified>
</cp:coreProperties>
</file>