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36576000" cy="27432000"/>
  <p:notesSz cx="7772400" cy="10058400"/>
  <p:defaultTextStyle>
    <a:defPPr>
      <a:defRPr lang="en-US"/>
    </a:defPPr>
    <a:lvl1pPr algn="l" defTabSz="457200" rtl="0" fontAlgn="base" hangingPunct="0">
      <a:lnSpc>
        <a:spcPct val="124000"/>
      </a:lnSpc>
      <a:spcBef>
        <a:spcPct val="0"/>
      </a:spcBef>
      <a:spcAft>
        <a:spcPct val="0"/>
      </a:spcAft>
      <a:buClr>
        <a:srgbClr val="000000"/>
      </a:buClr>
      <a:buSzPct val="45000"/>
      <a:buFont typeface="Wingdings" charset="0"/>
      <a:defRPr kern="1200">
        <a:solidFill>
          <a:schemeClr val="tx1"/>
        </a:solidFill>
        <a:latin typeface="Arial" charset="0"/>
        <a:ea typeface="ＭＳ Ｐゴシック" charset="0"/>
        <a:cs typeface="DejaVu Sans" charset="0"/>
      </a:defRPr>
    </a:lvl1pPr>
    <a:lvl2pPr marL="431800" indent="-215900" algn="l" defTabSz="457200" rtl="0" fontAlgn="base" hangingPunct="0">
      <a:lnSpc>
        <a:spcPct val="124000"/>
      </a:lnSpc>
      <a:spcBef>
        <a:spcPct val="0"/>
      </a:spcBef>
      <a:spcAft>
        <a:spcPct val="0"/>
      </a:spcAft>
      <a:buClr>
        <a:srgbClr val="000000"/>
      </a:buClr>
      <a:buSzPct val="45000"/>
      <a:buFont typeface="Wingdings" charset="0"/>
      <a:defRPr kern="1200">
        <a:solidFill>
          <a:schemeClr val="tx1"/>
        </a:solidFill>
        <a:latin typeface="Arial" charset="0"/>
        <a:ea typeface="ＭＳ Ｐゴシック" charset="0"/>
        <a:cs typeface="DejaVu Sans" charset="0"/>
      </a:defRPr>
    </a:lvl2pPr>
    <a:lvl3pPr marL="647700" indent="-215900" algn="l" defTabSz="457200" rtl="0" fontAlgn="base" hangingPunct="0">
      <a:lnSpc>
        <a:spcPct val="124000"/>
      </a:lnSpc>
      <a:spcBef>
        <a:spcPct val="0"/>
      </a:spcBef>
      <a:spcAft>
        <a:spcPct val="0"/>
      </a:spcAft>
      <a:buClr>
        <a:srgbClr val="000000"/>
      </a:buClr>
      <a:buSzPct val="45000"/>
      <a:buFont typeface="Wingdings" charset="0"/>
      <a:defRPr kern="1200">
        <a:solidFill>
          <a:schemeClr val="tx1"/>
        </a:solidFill>
        <a:latin typeface="Arial" charset="0"/>
        <a:ea typeface="ＭＳ Ｐゴシック" charset="0"/>
        <a:cs typeface="DejaVu Sans" charset="0"/>
      </a:defRPr>
    </a:lvl3pPr>
    <a:lvl4pPr marL="863600" indent="-215900" algn="l" defTabSz="457200" rtl="0" fontAlgn="base" hangingPunct="0">
      <a:lnSpc>
        <a:spcPct val="124000"/>
      </a:lnSpc>
      <a:spcBef>
        <a:spcPct val="0"/>
      </a:spcBef>
      <a:spcAft>
        <a:spcPct val="0"/>
      </a:spcAft>
      <a:buClr>
        <a:srgbClr val="000000"/>
      </a:buClr>
      <a:buSzPct val="45000"/>
      <a:buFont typeface="Wingdings" charset="0"/>
      <a:defRPr kern="1200">
        <a:solidFill>
          <a:schemeClr val="tx1"/>
        </a:solidFill>
        <a:latin typeface="Arial" charset="0"/>
        <a:ea typeface="ＭＳ Ｐゴシック" charset="0"/>
        <a:cs typeface="DejaVu Sans" charset="0"/>
      </a:defRPr>
    </a:lvl4pPr>
    <a:lvl5pPr marL="1079500" indent="-215900" algn="l" defTabSz="457200" rtl="0" fontAlgn="base" hangingPunct="0">
      <a:lnSpc>
        <a:spcPct val="124000"/>
      </a:lnSpc>
      <a:spcBef>
        <a:spcPct val="0"/>
      </a:spcBef>
      <a:spcAft>
        <a:spcPct val="0"/>
      </a:spcAft>
      <a:buClr>
        <a:srgbClr val="000000"/>
      </a:buClr>
      <a:buSzPct val="45000"/>
      <a:buFont typeface="Wingdings" charset="0"/>
      <a:defRPr kern="1200">
        <a:solidFill>
          <a:schemeClr val="tx1"/>
        </a:solidFill>
        <a:latin typeface="Arial" charset="0"/>
        <a:ea typeface="ＭＳ Ｐゴシック" charset="0"/>
        <a:cs typeface="DejaVu Sans" charset="0"/>
      </a:defRPr>
    </a:lvl5pPr>
    <a:lvl6pPr marL="2286000" algn="l" defTabSz="457200" rtl="0" eaLnBrk="1" latinLnBrk="0" hangingPunct="1">
      <a:defRPr kern="1200">
        <a:solidFill>
          <a:schemeClr val="tx1"/>
        </a:solidFill>
        <a:latin typeface="Arial" charset="0"/>
        <a:ea typeface="ＭＳ Ｐゴシック" charset="0"/>
        <a:cs typeface="DejaVu Sans" charset="0"/>
      </a:defRPr>
    </a:lvl6pPr>
    <a:lvl7pPr marL="2743200" algn="l" defTabSz="457200" rtl="0" eaLnBrk="1" latinLnBrk="0" hangingPunct="1">
      <a:defRPr kern="1200">
        <a:solidFill>
          <a:schemeClr val="tx1"/>
        </a:solidFill>
        <a:latin typeface="Arial" charset="0"/>
        <a:ea typeface="ＭＳ Ｐゴシック" charset="0"/>
        <a:cs typeface="DejaVu Sans" charset="0"/>
      </a:defRPr>
    </a:lvl7pPr>
    <a:lvl8pPr marL="3200400" algn="l" defTabSz="457200" rtl="0" eaLnBrk="1" latinLnBrk="0" hangingPunct="1">
      <a:defRPr kern="1200">
        <a:solidFill>
          <a:schemeClr val="tx1"/>
        </a:solidFill>
        <a:latin typeface="Arial" charset="0"/>
        <a:ea typeface="ＭＳ Ｐゴシック" charset="0"/>
        <a:cs typeface="DejaVu Sans" charset="0"/>
      </a:defRPr>
    </a:lvl8pPr>
    <a:lvl9pPr marL="3657600" algn="l" defTabSz="457200" rtl="0" eaLnBrk="1" latinLnBrk="0" hangingPunct="1">
      <a:defRPr kern="1200">
        <a:solidFill>
          <a:schemeClr val="tx1"/>
        </a:solidFill>
        <a:latin typeface="Arial" charset="0"/>
        <a:ea typeface="ＭＳ Ｐゴシック" charset="0"/>
        <a:cs typeface="DejaVu Sans"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F4126"/>
    <a:srgbClr val="0253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88"/>
    <p:restoredTop sz="96271"/>
  </p:normalViewPr>
  <p:slideViewPr>
    <p:cSldViewPr>
      <p:cViewPr>
        <p:scale>
          <a:sx n="30" d="100"/>
          <a:sy n="30" d="100"/>
        </p:scale>
        <p:origin x="2059" y="1963"/>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p:cNvSpPr>
          <p:nvPr>
            <p:ph type="sldImg"/>
          </p:nvPr>
        </p:nvSpPr>
        <p:spPr bwMode="auto">
          <a:xfrm>
            <a:off x="1371600" y="763588"/>
            <a:ext cx="5027613" cy="377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sp>
      <p:sp>
        <p:nvSpPr>
          <p:cNvPr id="2050" name="Rectangle 2"/>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endParaRPr lang="en-US"/>
          </a:p>
        </p:txBody>
      </p:sp>
      <p:sp>
        <p:nvSpPr>
          <p:cNvPr id="2051" name="Rectangle 3"/>
          <p:cNvSpPr>
            <a:spLocks noGrp="1" noChangeArrowheads="1"/>
          </p:cNvSpPr>
          <p:nvPr>
            <p:ph type="hdr"/>
          </p:nvPr>
        </p:nvSpPr>
        <p:spPr bwMode="auto">
          <a:xfrm>
            <a:off x="0"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nSpc>
                <a:spcPct val="116000"/>
              </a:lnSpc>
              <a:tabLst>
                <a:tab pos="723900" algn="l"/>
                <a:tab pos="1447800" algn="l"/>
                <a:tab pos="2171700" algn="l"/>
                <a:tab pos="2895600" algn="l"/>
              </a:tabLst>
              <a:defRPr sz="1400">
                <a:solidFill>
                  <a:srgbClr val="000000"/>
                </a:solidFill>
                <a:latin typeface="Nimbus Roman No9 L" charset="0"/>
              </a:defRPr>
            </a:lvl1pPr>
          </a:lstStyle>
          <a:p>
            <a:endParaRPr lang="en-GB"/>
          </a:p>
        </p:txBody>
      </p:sp>
      <p:sp>
        <p:nvSpPr>
          <p:cNvPr id="2052" name="Rectangle 4"/>
          <p:cNvSpPr>
            <a:spLocks noGrp="1" noChangeArrowheads="1"/>
          </p:cNvSpPr>
          <p:nvPr>
            <p:ph type="dt"/>
          </p:nvPr>
        </p:nvSpPr>
        <p:spPr bwMode="auto">
          <a:xfrm>
            <a:off x="4398963"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r">
              <a:lnSpc>
                <a:spcPct val="116000"/>
              </a:lnSpc>
              <a:tabLst>
                <a:tab pos="723900" algn="l"/>
                <a:tab pos="1447800" algn="l"/>
                <a:tab pos="2171700" algn="l"/>
                <a:tab pos="2895600" algn="l"/>
              </a:tabLst>
              <a:defRPr sz="1400">
                <a:solidFill>
                  <a:srgbClr val="000000"/>
                </a:solidFill>
                <a:latin typeface="Nimbus Roman No9 L" charset="0"/>
              </a:defRPr>
            </a:lvl1pPr>
          </a:lstStyle>
          <a:p>
            <a:endParaRPr lang="en-GB"/>
          </a:p>
        </p:txBody>
      </p:sp>
      <p:sp>
        <p:nvSpPr>
          <p:cNvPr id="2053" name="Rectangle 5"/>
          <p:cNvSpPr>
            <a:spLocks noGrp="1" noChangeArrowheads="1"/>
          </p:cNvSpPr>
          <p:nvPr>
            <p:ph type="ftr"/>
          </p:nvPr>
        </p:nvSpPr>
        <p:spPr bwMode="auto">
          <a:xfrm>
            <a:off x="0"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lvl1pPr>
              <a:lnSpc>
                <a:spcPct val="116000"/>
              </a:lnSpc>
              <a:tabLst>
                <a:tab pos="723900" algn="l"/>
                <a:tab pos="1447800" algn="l"/>
                <a:tab pos="2171700" algn="l"/>
                <a:tab pos="2895600" algn="l"/>
              </a:tabLst>
              <a:defRPr sz="1400">
                <a:solidFill>
                  <a:srgbClr val="000000"/>
                </a:solidFill>
                <a:latin typeface="Nimbus Roman No9 L" charset="0"/>
              </a:defRPr>
            </a:lvl1pPr>
          </a:lstStyle>
          <a:p>
            <a:endParaRPr lang="en-GB"/>
          </a:p>
        </p:txBody>
      </p:sp>
      <p:sp>
        <p:nvSpPr>
          <p:cNvPr id="2054" name="Rectangle 6"/>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lvl1pPr algn="r">
              <a:lnSpc>
                <a:spcPct val="116000"/>
              </a:lnSpc>
              <a:tabLst>
                <a:tab pos="723900" algn="l"/>
                <a:tab pos="1447800" algn="l"/>
                <a:tab pos="2171700" algn="l"/>
                <a:tab pos="2895600" algn="l"/>
              </a:tabLst>
              <a:defRPr sz="1400">
                <a:solidFill>
                  <a:srgbClr val="000000"/>
                </a:solidFill>
                <a:latin typeface="Nimbus Roman No9 L" charset="0"/>
              </a:defRPr>
            </a:lvl1pPr>
          </a:lstStyle>
          <a:p>
            <a:fld id="{BE95E5E3-AF42-4048-97DB-EB2E44F1F916}" type="slidenum">
              <a:rPr lang="en-GB"/>
              <a:pPr/>
              <a:t>‹#›</a:t>
            </a:fld>
            <a:endParaRPr lang="en-GB"/>
          </a:p>
        </p:txBody>
      </p:sp>
    </p:spTree>
    <p:extLst>
      <p:ext uri="{BB962C8B-B14F-4D97-AF65-F5344CB8AC3E}">
        <p14:creationId xmlns:p14="http://schemas.microsoft.com/office/powerpoint/2010/main" val="373028152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531E8AC-2F79-9647-B7E8-88AB8552D85B}" type="slidenum">
              <a:rPr lang="en-GB"/>
              <a:pPr/>
              <a:t>1</a:t>
            </a:fld>
            <a:endParaRPr lang="en-GB"/>
          </a:p>
        </p:txBody>
      </p:sp>
      <p:sp>
        <p:nvSpPr>
          <p:cNvPr id="4097" name="Text Box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098" name="Text Box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1350490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852170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1D46CB33-9350-D644-A5DB-E6BD42FC2918}" type="slidenum">
              <a:rPr lang="en-GB"/>
              <a:pPr/>
              <a:t>‹#›</a:t>
            </a:fld>
            <a:endParaRPr lang="en-GB"/>
          </a:p>
        </p:txBody>
      </p:sp>
    </p:spTree>
    <p:extLst>
      <p:ext uri="{BB962C8B-B14F-4D97-AF65-F5344CB8AC3E}">
        <p14:creationId xmlns:p14="http://schemas.microsoft.com/office/powerpoint/2010/main" val="964408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0569F1ED-4F9D-C84A-9BB2-5EAFB84EDB0D}" type="slidenum">
              <a:rPr lang="en-GB"/>
              <a:pPr/>
              <a:t>‹#›</a:t>
            </a:fld>
            <a:endParaRPr lang="en-GB"/>
          </a:p>
        </p:txBody>
      </p:sp>
    </p:spTree>
    <p:extLst>
      <p:ext uri="{BB962C8B-B14F-4D97-AF65-F5344CB8AC3E}">
        <p14:creationId xmlns:p14="http://schemas.microsoft.com/office/powerpoint/2010/main" val="1971690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6013" y="1093788"/>
            <a:ext cx="8228012" cy="234267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8800" y="1093788"/>
            <a:ext cx="24534813" cy="234267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E895C861-FD74-4349-A469-A7646AAD0852}" type="slidenum">
              <a:rPr lang="en-GB"/>
              <a:pPr/>
              <a:t>‹#›</a:t>
            </a:fld>
            <a:endParaRPr lang="en-GB"/>
          </a:p>
        </p:txBody>
      </p:sp>
    </p:spTree>
    <p:extLst>
      <p:ext uri="{BB962C8B-B14F-4D97-AF65-F5344CB8AC3E}">
        <p14:creationId xmlns:p14="http://schemas.microsoft.com/office/powerpoint/2010/main" val="4207835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C6DE76BC-66D8-FB4C-89C5-09D5BBE4B812}" type="slidenum">
              <a:rPr lang="en-GB"/>
              <a:pPr/>
              <a:t>‹#›</a:t>
            </a:fld>
            <a:endParaRPr lang="en-GB"/>
          </a:p>
        </p:txBody>
      </p:sp>
    </p:spTree>
    <p:extLst>
      <p:ext uri="{BB962C8B-B14F-4D97-AF65-F5344CB8AC3E}">
        <p14:creationId xmlns:p14="http://schemas.microsoft.com/office/powerpoint/2010/main" val="2314885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0" y="17627600"/>
            <a:ext cx="31089600" cy="54483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0" y="11626850"/>
            <a:ext cx="31089600" cy="60007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208986D3-C37F-F145-9A30-C966DFE5DC98}" type="slidenum">
              <a:rPr lang="en-GB"/>
              <a:pPr/>
              <a:t>‹#›</a:t>
            </a:fld>
            <a:endParaRPr lang="en-GB"/>
          </a:p>
        </p:txBody>
      </p:sp>
    </p:spTree>
    <p:extLst>
      <p:ext uri="{BB962C8B-B14F-4D97-AF65-F5344CB8AC3E}">
        <p14:creationId xmlns:p14="http://schemas.microsoft.com/office/powerpoint/2010/main" val="3022413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6418263"/>
            <a:ext cx="16381413" cy="18102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362613" y="6418263"/>
            <a:ext cx="16381412" cy="18102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GB"/>
          </a:p>
        </p:txBody>
      </p:sp>
      <p:sp>
        <p:nvSpPr>
          <p:cNvPr id="6" name="Footer Placeholder 5"/>
          <p:cNvSpPr>
            <a:spLocks noGrp="1"/>
          </p:cNvSpPr>
          <p:nvPr>
            <p:ph type="ftr" idx="11"/>
          </p:nvPr>
        </p:nvSpPr>
        <p:spPr/>
        <p:txBody>
          <a:bodyPr/>
          <a:lstStyle>
            <a:lvl1pPr>
              <a:defRPr/>
            </a:lvl1pPr>
          </a:lstStyle>
          <a:p>
            <a:endParaRPr lang="en-GB"/>
          </a:p>
        </p:txBody>
      </p:sp>
      <p:sp>
        <p:nvSpPr>
          <p:cNvPr id="7" name="Slide Number Placeholder 6"/>
          <p:cNvSpPr>
            <a:spLocks noGrp="1"/>
          </p:cNvSpPr>
          <p:nvPr>
            <p:ph type="sldNum" idx="12"/>
          </p:nvPr>
        </p:nvSpPr>
        <p:spPr/>
        <p:txBody>
          <a:bodyPr/>
          <a:lstStyle>
            <a:lvl1pPr>
              <a:defRPr/>
            </a:lvl1pPr>
          </a:lstStyle>
          <a:p>
            <a:fld id="{6A68A982-79DB-AB40-8DAE-1B9DAF7A82B9}" type="slidenum">
              <a:rPr lang="en-GB"/>
              <a:pPr/>
              <a:t>‹#›</a:t>
            </a:fld>
            <a:endParaRPr lang="en-GB"/>
          </a:p>
        </p:txBody>
      </p:sp>
    </p:spTree>
    <p:extLst>
      <p:ext uri="{BB962C8B-B14F-4D97-AF65-F5344CB8AC3E}">
        <p14:creationId xmlns:p14="http://schemas.microsoft.com/office/powerpoint/2010/main" val="2524374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0"/>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0"/>
            <a:ext cx="16160750" cy="2559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0" cy="158051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00" y="6140450"/>
            <a:ext cx="16167100" cy="2559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8580100" y="8699500"/>
            <a:ext cx="16167100" cy="158051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GB"/>
          </a:p>
        </p:txBody>
      </p:sp>
      <p:sp>
        <p:nvSpPr>
          <p:cNvPr id="8" name="Footer Placeholder 7"/>
          <p:cNvSpPr>
            <a:spLocks noGrp="1"/>
          </p:cNvSpPr>
          <p:nvPr>
            <p:ph type="ftr" idx="11"/>
          </p:nvPr>
        </p:nvSpPr>
        <p:spPr/>
        <p:txBody>
          <a:bodyPr/>
          <a:lstStyle>
            <a:lvl1pPr>
              <a:defRPr/>
            </a:lvl1pPr>
          </a:lstStyle>
          <a:p>
            <a:endParaRPr lang="en-GB"/>
          </a:p>
        </p:txBody>
      </p:sp>
      <p:sp>
        <p:nvSpPr>
          <p:cNvPr id="9" name="Slide Number Placeholder 8"/>
          <p:cNvSpPr>
            <a:spLocks noGrp="1"/>
          </p:cNvSpPr>
          <p:nvPr>
            <p:ph type="sldNum" idx="12"/>
          </p:nvPr>
        </p:nvSpPr>
        <p:spPr/>
        <p:txBody>
          <a:bodyPr/>
          <a:lstStyle>
            <a:lvl1pPr>
              <a:defRPr/>
            </a:lvl1pPr>
          </a:lstStyle>
          <a:p>
            <a:fld id="{403E5F12-67C2-1943-BC9C-9C7E34A3EC46}" type="slidenum">
              <a:rPr lang="en-GB"/>
              <a:pPr/>
              <a:t>‹#›</a:t>
            </a:fld>
            <a:endParaRPr lang="en-GB"/>
          </a:p>
        </p:txBody>
      </p:sp>
    </p:spTree>
    <p:extLst>
      <p:ext uri="{BB962C8B-B14F-4D97-AF65-F5344CB8AC3E}">
        <p14:creationId xmlns:p14="http://schemas.microsoft.com/office/powerpoint/2010/main" val="2176967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GB"/>
          </a:p>
        </p:txBody>
      </p:sp>
      <p:sp>
        <p:nvSpPr>
          <p:cNvPr id="4" name="Footer Placeholder 3"/>
          <p:cNvSpPr>
            <a:spLocks noGrp="1"/>
          </p:cNvSpPr>
          <p:nvPr>
            <p:ph type="ftr" idx="11"/>
          </p:nvPr>
        </p:nvSpPr>
        <p:spPr/>
        <p:txBody>
          <a:bodyPr/>
          <a:lstStyle>
            <a:lvl1pPr>
              <a:defRPr/>
            </a:lvl1pPr>
          </a:lstStyle>
          <a:p>
            <a:endParaRPr lang="en-GB"/>
          </a:p>
        </p:txBody>
      </p:sp>
      <p:sp>
        <p:nvSpPr>
          <p:cNvPr id="5" name="Slide Number Placeholder 4"/>
          <p:cNvSpPr>
            <a:spLocks noGrp="1"/>
          </p:cNvSpPr>
          <p:nvPr>
            <p:ph type="sldNum" idx="12"/>
          </p:nvPr>
        </p:nvSpPr>
        <p:spPr/>
        <p:txBody>
          <a:bodyPr/>
          <a:lstStyle>
            <a:lvl1pPr>
              <a:defRPr/>
            </a:lvl1pPr>
          </a:lstStyle>
          <a:p>
            <a:fld id="{E62C9777-857D-4445-979D-1DD4C845ECA9}" type="slidenum">
              <a:rPr lang="en-GB"/>
              <a:pPr/>
              <a:t>‹#›</a:t>
            </a:fld>
            <a:endParaRPr lang="en-GB"/>
          </a:p>
        </p:txBody>
      </p:sp>
    </p:spTree>
    <p:extLst>
      <p:ext uri="{BB962C8B-B14F-4D97-AF65-F5344CB8AC3E}">
        <p14:creationId xmlns:p14="http://schemas.microsoft.com/office/powerpoint/2010/main" val="508298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GB"/>
          </a:p>
        </p:txBody>
      </p:sp>
      <p:sp>
        <p:nvSpPr>
          <p:cNvPr id="3" name="Footer Placeholder 2"/>
          <p:cNvSpPr>
            <a:spLocks noGrp="1"/>
          </p:cNvSpPr>
          <p:nvPr>
            <p:ph type="ftr" idx="11"/>
          </p:nvPr>
        </p:nvSpPr>
        <p:spPr/>
        <p:txBody>
          <a:bodyPr/>
          <a:lstStyle>
            <a:lvl1pPr>
              <a:defRPr/>
            </a:lvl1pPr>
          </a:lstStyle>
          <a:p>
            <a:endParaRPr lang="en-GB"/>
          </a:p>
        </p:txBody>
      </p:sp>
      <p:sp>
        <p:nvSpPr>
          <p:cNvPr id="4" name="Slide Number Placeholder 3"/>
          <p:cNvSpPr>
            <a:spLocks noGrp="1"/>
          </p:cNvSpPr>
          <p:nvPr>
            <p:ph type="sldNum" idx="12"/>
          </p:nvPr>
        </p:nvSpPr>
        <p:spPr/>
        <p:txBody>
          <a:bodyPr/>
          <a:lstStyle>
            <a:lvl1pPr>
              <a:defRPr/>
            </a:lvl1pPr>
          </a:lstStyle>
          <a:p>
            <a:fld id="{7DF664F0-07E4-4A4D-9B5A-4CCE8F3A89EF}" type="slidenum">
              <a:rPr lang="en-GB"/>
              <a:pPr/>
              <a:t>‹#›</a:t>
            </a:fld>
            <a:endParaRPr lang="en-GB"/>
          </a:p>
        </p:txBody>
      </p:sp>
    </p:spTree>
    <p:extLst>
      <p:ext uri="{BB962C8B-B14F-4D97-AF65-F5344CB8AC3E}">
        <p14:creationId xmlns:p14="http://schemas.microsoft.com/office/powerpoint/2010/main" val="3355994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2200"/>
            <a:ext cx="12033250" cy="46482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4300200" y="1092200"/>
            <a:ext cx="20447000" cy="234124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00" y="5740400"/>
            <a:ext cx="12033250" cy="18764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GB"/>
          </a:p>
        </p:txBody>
      </p:sp>
      <p:sp>
        <p:nvSpPr>
          <p:cNvPr id="6" name="Footer Placeholder 5"/>
          <p:cNvSpPr>
            <a:spLocks noGrp="1"/>
          </p:cNvSpPr>
          <p:nvPr>
            <p:ph type="ftr" idx="11"/>
          </p:nvPr>
        </p:nvSpPr>
        <p:spPr/>
        <p:txBody>
          <a:bodyPr/>
          <a:lstStyle>
            <a:lvl1pPr>
              <a:defRPr/>
            </a:lvl1pPr>
          </a:lstStyle>
          <a:p>
            <a:endParaRPr lang="en-GB"/>
          </a:p>
        </p:txBody>
      </p:sp>
      <p:sp>
        <p:nvSpPr>
          <p:cNvPr id="7" name="Slide Number Placeholder 6"/>
          <p:cNvSpPr>
            <a:spLocks noGrp="1"/>
          </p:cNvSpPr>
          <p:nvPr>
            <p:ph type="sldNum" idx="12"/>
          </p:nvPr>
        </p:nvSpPr>
        <p:spPr/>
        <p:txBody>
          <a:bodyPr/>
          <a:lstStyle>
            <a:lvl1pPr>
              <a:defRPr/>
            </a:lvl1pPr>
          </a:lstStyle>
          <a:p>
            <a:fld id="{CA9B76EC-C7F1-7341-B20C-1FD6A1C6D2D3}" type="slidenum">
              <a:rPr lang="en-GB"/>
              <a:pPr/>
              <a:t>‹#›</a:t>
            </a:fld>
            <a:endParaRPr lang="en-GB"/>
          </a:p>
        </p:txBody>
      </p:sp>
    </p:spTree>
    <p:extLst>
      <p:ext uri="{BB962C8B-B14F-4D97-AF65-F5344CB8AC3E}">
        <p14:creationId xmlns:p14="http://schemas.microsoft.com/office/powerpoint/2010/main" val="2076772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0" y="19202400"/>
            <a:ext cx="21945600" cy="22669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169150" y="2451100"/>
            <a:ext cx="21945600" cy="16459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7169150" y="21469350"/>
            <a:ext cx="21945600" cy="3219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GB"/>
          </a:p>
        </p:txBody>
      </p:sp>
      <p:sp>
        <p:nvSpPr>
          <p:cNvPr id="6" name="Footer Placeholder 5"/>
          <p:cNvSpPr>
            <a:spLocks noGrp="1"/>
          </p:cNvSpPr>
          <p:nvPr>
            <p:ph type="ftr" idx="11"/>
          </p:nvPr>
        </p:nvSpPr>
        <p:spPr/>
        <p:txBody>
          <a:bodyPr/>
          <a:lstStyle>
            <a:lvl1pPr>
              <a:defRPr/>
            </a:lvl1pPr>
          </a:lstStyle>
          <a:p>
            <a:endParaRPr lang="en-GB"/>
          </a:p>
        </p:txBody>
      </p:sp>
      <p:sp>
        <p:nvSpPr>
          <p:cNvPr id="7" name="Slide Number Placeholder 6"/>
          <p:cNvSpPr>
            <a:spLocks noGrp="1"/>
          </p:cNvSpPr>
          <p:nvPr>
            <p:ph type="sldNum" idx="12"/>
          </p:nvPr>
        </p:nvSpPr>
        <p:spPr/>
        <p:txBody>
          <a:bodyPr/>
          <a:lstStyle>
            <a:lvl1pPr>
              <a:defRPr/>
            </a:lvl1pPr>
          </a:lstStyle>
          <a:p>
            <a:fld id="{91199570-642F-674E-B756-5E7F9935415E}" type="slidenum">
              <a:rPr lang="en-GB"/>
              <a:pPr/>
              <a:t>‹#›</a:t>
            </a:fld>
            <a:endParaRPr lang="en-GB"/>
          </a:p>
        </p:txBody>
      </p:sp>
    </p:spTree>
    <p:extLst>
      <p:ext uri="{BB962C8B-B14F-4D97-AF65-F5344CB8AC3E}">
        <p14:creationId xmlns:p14="http://schemas.microsoft.com/office/powerpoint/2010/main" val="3514934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828800" y="1093788"/>
            <a:ext cx="32915225" cy="457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p>
            <a:pPr lvl="0"/>
            <a:r>
              <a:rPr lang="en-US"/>
              <a:t>Click to edit the title text format</a:t>
            </a:r>
          </a:p>
        </p:txBody>
      </p:sp>
      <p:sp>
        <p:nvSpPr>
          <p:cNvPr id="1026" name="Rectangle 2"/>
          <p:cNvSpPr>
            <a:spLocks noGrp="1" noChangeArrowheads="1"/>
          </p:cNvSpPr>
          <p:nvPr>
            <p:ph type="body" idx="1"/>
          </p:nvPr>
        </p:nvSpPr>
        <p:spPr bwMode="auto">
          <a:xfrm>
            <a:off x="1828800" y="6418263"/>
            <a:ext cx="32915225" cy="18102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the outline text format</a:t>
            </a:r>
          </a:p>
          <a:p>
            <a:pPr lvl="1"/>
            <a:r>
              <a:rPr lang="en-US"/>
              <a:t>Second Outline Level</a:t>
            </a:r>
          </a:p>
          <a:p>
            <a:pPr lvl="2"/>
            <a:r>
              <a:rPr lang="en-US"/>
              <a:t>Third Outline Level</a:t>
            </a:r>
          </a:p>
          <a:p>
            <a:pPr lvl="3"/>
            <a:r>
              <a:rPr lang="en-US"/>
              <a:t>Fourth Outline Level</a:t>
            </a:r>
          </a:p>
          <a:p>
            <a:pPr lvl="4"/>
            <a:r>
              <a:rPr lang="en-US"/>
              <a:t>Fifth Outline Level</a:t>
            </a:r>
          </a:p>
          <a:p>
            <a:pPr lvl="4"/>
            <a:r>
              <a:rPr lang="en-US"/>
              <a:t>Sixth Outline Level</a:t>
            </a:r>
          </a:p>
          <a:p>
            <a:pPr lvl="4"/>
            <a:r>
              <a:rPr lang="en-US"/>
              <a:t>Seventh Outline Level</a:t>
            </a:r>
          </a:p>
          <a:p>
            <a:pPr lvl="4"/>
            <a:r>
              <a:rPr lang="en-US"/>
              <a:t>Eighth Outline Level</a:t>
            </a:r>
          </a:p>
          <a:p>
            <a:pPr lvl="4"/>
            <a:r>
              <a:rPr lang="en-US"/>
              <a:t>Ninth Outline Level</a:t>
            </a:r>
          </a:p>
        </p:txBody>
      </p:sp>
      <p:sp>
        <p:nvSpPr>
          <p:cNvPr id="1027" name="Rectangle 3"/>
          <p:cNvSpPr>
            <a:spLocks noGrp="1" noChangeArrowheads="1"/>
          </p:cNvSpPr>
          <p:nvPr>
            <p:ph type="dt"/>
          </p:nvPr>
        </p:nvSpPr>
        <p:spPr bwMode="auto">
          <a:xfrm>
            <a:off x="1828800" y="24990425"/>
            <a:ext cx="8520113" cy="1890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nSpc>
                <a:spcPct val="116000"/>
              </a:lnSpc>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Nimbus Roman No9 L" charset="0"/>
              </a:defRPr>
            </a:lvl1pPr>
          </a:lstStyle>
          <a:p>
            <a:endParaRPr lang="en-GB"/>
          </a:p>
        </p:txBody>
      </p:sp>
      <p:sp>
        <p:nvSpPr>
          <p:cNvPr id="1028" name="Rectangle 4"/>
          <p:cNvSpPr>
            <a:spLocks noGrp="1" noChangeArrowheads="1"/>
          </p:cNvSpPr>
          <p:nvPr>
            <p:ph type="ftr"/>
          </p:nvPr>
        </p:nvSpPr>
        <p:spPr bwMode="auto">
          <a:xfrm>
            <a:off x="12509500" y="24990425"/>
            <a:ext cx="11591925" cy="1890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ctr">
              <a:lnSpc>
                <a:spcPct val="116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1400">
                <a:solidFill>
                  <a:srgbClr val="000000"/>
                </a:solidFill>
                <a:latin typeface="Nimbus Roman No9 L" charset="0"/>
              </a:defRPr>
            </a:lvl1pPr>
          </a:lstStyle>
          <a:p>
            <a:endParaRPr lang="en-GB"/>
          </a:p>
        </p:txBody>
      </p:sp>
      <p:sp>
        <p:nvSpPr>
          <p:cNvPr id="1029" name="Rectangle 5"/>
          <p:cNvSpPr>
            <a:spLocks noGrp="1" noChangeArrowheads="1"/>
          </p:cNvSpPr>
          <p:nvPr>
            <p:ph type="sldNum"/>
          </p:nvPr>
        </p:nvSpPr>
        <p:spPr bwMode="auto">
          <a:xfrm>
            <a:off x="26223913" y="24990425"/>
            <a:ext cx="8520112" cy="1890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r">
              <a:lnSpc>
                <a:spcPct val="116000"/>
              </a:lnSpc>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Nimbus Roman No9 L" charset="0"/>
              </a:defRPr>
            </a:lvl1pPr>
          </a:lstStyle>
          <a:p>
            <a:fld id="{6A40BF8A-3B65-5C40-9BBD-8F7D83A9B197}"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lnSpc>
          <a:spcPct val="124000"/>
        </a:lnSpc>
        <a:spcBef>
          <a:spcPct val="0"/>
        </a:spcBef>
        <a:spcAft>
          <a:spcPct val="0"/>
        </a:spcAft>
        <a:buClr>
          <a:srgbClr val="000000"/>
        </a:buClr>
        <a:buSzPct val="45000"/>
        <a:buFont typeface="Wingdings" charset="0"/>
        <a:defRPr sz="4400">
          <a:solidFill>
            <a:srgbClr val="000000"/>
          </a:solidFill>
          <a:latin typeface="+mj-lt"/>
          <a:ea typeface="+mj-ea"/>
          <a:cs typeface="+mj-cs"/>
        </a:defRPr>
      </a:lvl1pPr>
      <a:lvl2pPr marL="431800" indent="-215900" algn="ctr" defTabSz="457200" rtl="0" eaLnBrk="1" fontAlgn="base" hangingPunct="1">
        <a:lnSpc>
          <a:spcPct val="124000"/>
        </a:lnSpc>
        <a:spcBef>
          <a:spcPct val="0"/>
        </a:spcBef>
        <a:spcAft>
          <a:spcPct val="0"/>
        </a:spcAft>
        <a:buClr>
          <a:srgbClr val="000000"/>
        </a:buClr>
        <a:buSzPct val="45000"/>
        <a:buFont typeface="Wingdings" charset="0"/>
        <a:defRPr sz="4400">
          <a:solidFill>
            <a:srgbClr val="000000"/>
          </a:solidFill>
          <a:latin typeface="Arial" charset="0"/>
          <a:ea typeface="ＭＳ Ｐゴシック" charset="0"/>
          <a:cs typeface="DejaVu Sans" charset="0"/>
        </a:defRPr>
      </a:lvl2pPr>
      <a:lvl3pPr marL="647700" indent="-215900" algn="ctr" defTabSz="457200" rtl="0" eaLnBrk="1" fontAlgn="base" hangingPunct="1">
        <a:lnSpc>
          <a:spcPct val="124000"/>
        </a:lnSpc>
        <a:spcBef>
          <a:spcPct val="0"/>
        </a:spcBef>
        <a:spcAft>
          <a:spcPct val="0"/>
        </a:spcAft>
        <a:buClr>
          <a:srgbClr val="000000"/>
        </a:buClr>
        <a:buSzPct val="45000"/>
        <a:buFont typeface="Wingdings" charset="0"/>
        <a:defRPr sz="4400">
          <a:solidFill>
            <a:srgbClr val="000000"/>
          </a:solidFill>
          <a:latin typeface="Arial" charset="0"/>
          <a:ea typeface="ＭＳ Ｐゴシック" charset="0"/>
          <a:cs typeface="DejaVu Sans" charset="0"/>
        </a:defRPr>
      </a:lvl3pPr>
      <a:lvl4pPr marL="863600" indent="-215900" algn="ctr" defTabSz="457200" rtl="0" eaLnBrk="1" fontAlgn="base" hangingPunct="1">
        <a:lnSpc>
          <a:spcPct val="124000"/>
        </a:lnSpc>
        <a:spcBef>
          <a:spcPct val="0"/>
        </a:spcBef>
        <a:spcAft>
          <a:spcPct val="0"/>
        </a:spcAft>
        <a:buClr>
          <a:srgbClr val="000000"/>
        </a:buClr>
        <a:buSzPct val="45000"/>
        <a:buFont typeface="Wingdings" charset="0"/>
        <a:defRPr sz="4400">
          <a:solidFill>
            <a:srgbClr val="000000"/>
          </a:solidFill>
          <a:latin typeface="Arial" charset="0"/>
          <a:ea typeface="ＭＳ Ｐゴシック" charset="0"/>
          <a:cs typeface="DejaVu Sans" charset="0"/>
        </a:defRPr>
      </a:lvl4pPr>
      <a:lvl5pPr marL="1079500" indent="-215900" algn="ctr" defTabSz="457200" rtl="0" eaLnBrk="1" fontAlgn="base" hangingPunct="1">
        <a:lnSpc>
          <a:spcPct val="124000"/>
        </a:lnSpc>
        <a:spcBef>
          <a:spcPct val="0"/>
        </a:spcBef>
        <a:spcAft>
          <a:spcPct val="0"/>
        </a:spcAft>
        <a:buClr>
          <a:srgbClr val="000000"/>
        </a:buClr>
        <a:buSzPct val="45000"/>
        <a:buFont typeface="Wingdings" charset="0"/>
        <a:defRPr sz="4400">
          <a:solidFill>
            <a:srgbClr val="000000"/>
          </a:solidFill>
          <a:latin typeface="Arial" charset="0"/>
          <a:ea typeface="ＭＳ Ｐゴシック" charset="0"/>
          <a:cs typeface="DejaVu Sans" charset="0"/>
        </a:defRPr>
      </a:lvl5pPr>
      <a:lvl6pPr marL="1536700" indent="-215900" algn="ctr" defTabSz="457200" rtl="0" eaLnBrk="1" fontAlgn="base" hangingPunct="1">
        <a:lnSpc>
          <a:spcPct val="124000"/>
        </a:lnSpc>
        <a:spcBef>
          <a:spcPct val="0"/>
        </a:spcBef>
        <a:spcAft>
          <a:spcPct val="0"/>
        </a:spcAft>
        <a:buClr>
          <a:srgbClr val="000000"/>
        </a:buClr>
        <a:buSzPct val="45000"/>
        <a:buFont typeface="Wingdings" charset="0"/>
        <a:defRPr sz="4400">
          <a:solidFill>
            <a:srgbClr val="000000"/>
          </a:solidFill>
          <a:latin typeface="Arial" charset="0"/>
          <a:ea typeface="ＭＳ Ｐゴシック" charset="0"/>
          <a:cs typeface="DejaVu Sans" charset="0"/>
        </a:defRPr>
      </a:lvl6pPr>
      <a:lvl7pPr marL="1993900" indent="-215900" algn="ctr" defTabSz="457200" rtl="0" eaLnBrk="1" fontAlgn="base" hangingPunct="1">
        <a:lnSpc>
          <a:spcPct val="124000"/>
        </a:lnSpc>
        <a:spcBef>
          <a:spcPct val="0"/>
        </a:spcBef>
        <a:spcAft>
          <a:spcPct val="0"/>
        </a:spcAft>
        <a:buClr>
          <a:srgbClr val="000000"/>
        </a:buClr>
        <a:buSzPct val="45000"/>
        <a:buFont typeface="Wingdings" charset="0"/>
        <a:defRPr sz="4400">
          <a:solidFill>
            <a:srgbClr val="000000"/>
          </a:solidFill>
          <a:latin typeface="Arial" charset="0"/>
          <a:ea typeface="ＭＳ Ｐゴシック" charset="0"/>
          <a:cs typeface="DejaVu Sans" charset="0"/>
        </a:defRPr>
      </a:lvl7pPr>
      <a:lvl8pPr marL="2451100" indent="-215900" algn="ctr" defTabSz="457200" rtl="0" eaLnBrk="1" fontAlgn="base" hangingPunct="1">
        <a:lnSpc>
          <a:spcPct val="124000"/>
        </a:lnSpc>
        <a:spcBef>
          <a:spcPct val="0"/>
        </a:spcBef>
        <a:spcAft>
          <a:spcPct val="0"/>
        </a:spcAft>
        <a:buClr>
          <a:srgbClr val="000000"/>
        </a:buClr>
        <a:buSzPct val="45000"/>
        <a:buFont typeface="Wingdings" charset="0"/>
        <a:defRPr sz="4400">
          <a:solidFill>
            <a:srgbClr val="000000"/>
          </a:solidFill>
          <a:latin typeface="Arial" charset="0"/>
          <a:ea typeface="ＭＳ Ｐゴシック" charset="0"/>
          <a:cs typeface="DejaVu Sans" charset="0"/>
        </a:defRPr>
      </a:lvl8pPr>
      <a:lvl9pPr marL="2908300" indent="-215900" algn="ctr" defTabSz="457200" rtl="0" eaLnBrk="1" fontAlgn="base" hangingPunct="1">
        <a:lnSpc>
          <a:spcPct val="124000"/>
        </a:lnSpc>
        <a:spcBef>
          <a:spcPct val="0"/>
        </a:spcBef>
        <a:spcAft>
          <a:spcPct val="0"/>
        </a:spcAft>
        <a:buClr>
          <a:srgbClr val="000000"/>
        </a:buClr>
        <a:buSzPct val="45000"/>
        <a:buFont typeface="Wingdings" charset="0"/>
        <a:defRPr sz="4400">
          <a:solidFill>
            <a:srgbClr val="000000"/>
          </a:solidFill>
          <a:latin typeface="Arial" charset="0"/>
          <a:ea typeface="ＭＳ Ｐゴシック" charset="0"/>
          <a:cs typeface="DejaVu Sans" charset="0"/>
        </a:defRPr>
      </a:lvl9pPr>
    </p:titleStyle>
    <p:bodyStyle>
      <a:lvl1pPr marL="431800" indent="-323850" algn="l" defTabSz="457200" rtl="0" eaLnBrk="1" fontAlgn="base" hangingPunct="1">
        <a:lnSpc>
          <a:spcPct val="124000"/>
        </a:lnSpc>
        <a:spcBef>
          <a:spcPct val="0"/>
        </a:spcBef>
        <a:spcAft>
          <a:spcPts val="1425"/>
        </a:spcAft>
        <a:buClr>
          <a:srgbClr val="000000"/>
        </a:buClr>
        <a:buSzPct val="45000"/>
        <a:buFont typeface="Wingdings" charset="0"/>
        <a:buChar char=""/>
        <a:defRPr sz="3200">
          <a:solidFill>
            <a:srgbClr val="000000"/>
          </a:solidFill>
          <a:latin typeface="+mn-lt"/>
          <a:ea typeface="+mn-ea"/>
          <a:cs typeface="+mn-cs"/>
        </a:defRPr>
      </a:lvl1pPr>
      <a:lvl2pPr marL="863600" indent="-287338" algn="l" defTabSz="457200" rtl="0" eaLnBrk="1" fontAlgn="base" hangingPunct="1">
        <a:lnSpc>
          <a:spcPct val="124000"/>
        </a:lnSpc>
        <a:spcBef>
          <a:spcPct val="0"/>
        </a:spcBef>
        <a:spcAft>
          <a:spcPts val="1138"/>
        </a:spcAft>
        <a:buClr>
          <a:srgbClr val="000000"/>
        </a:buClr>
        <a:buSzPct val="75000"/>
        <a:buFont typeface="Symbol" charset="0"/>
        <a:buChar char=""/>
        <a:defRPr sz="2800">
          <a:solidFill>
            <a:srgbClr val="000000"/>
          </a:solidFill>
          <a:latin typeface="+mn-lt"/>
          <a:ea typeface="+mn-ea"/>
          <a:cs typeface="+mn-cs"/>
        </a:defRPr>
      </a:lvl2pPr>
      <a:lvl3pPr marL="1295400" indent="-215900" algn="l" defTabSz="457200" rtl="0" eaLnBrk="1" fontAlgn="base" hangingPunct="1">
        <a:lnSpc>
          <a:spcPct val="124000"/>
        </a:lnSpc>
        <a:spcBef>
          <a:spcPct val="0"/>
        </a:spcBef>
        <a:spcAft>
          <a:spcPts val="850"/>
        </a:spcAft>
        <a:buClr>
          <a:srgbClr val="000000"/>
        </a:buClr>
        <a:buSzPct val="45000"/>
        <a:buFont typeface="Wingdings" charset="0"/>
        <a:buChar char=""/>
        <a:defRPr sz="2400">
          <a:solidFill>
            <a:srgbClr val="000000"/>
          </a:solidFill>
          <a:latin typeface="+mn-lt"/>
          <a:ea typeface="+mn-ea"/>
          <a:cs typeface="+mn-cs"/>
        </a:defRPr>
      </a:lvl3pPr>
      <a:lvl4pPr marL="1727200" indent="-215900" algn="l" defTabSz="457200" rtl="0" eaLnBrk="1" fontAlgn="base" hangingPunct="1">
        <a:lnSpc>
          <a:spcPct val="124000"/>
        </a:lnSpc>
        <a:spcBef>
          <a:spcPct val="0"/>
        </a:spcBef>
        <a:spcAft>
          <a:spcPts val="575"/>
        </a:spcAft>
        <a:buClr>
          <a:srgbClr val="000000"/>
        </a:buClr>
        <a:buSzPct val="75000"/>
        <a:buFont typeface="Symbol" charset="0"/>
        <a:buChar char=""/>
        <a:defRPr sz="2000">
          <a:solidFill>
            <a:srgbClr val="000000"/>
          </a:solidFill>
          <a:latin typeface="+mn-lt"/>
          <a:ea typeface="+mn-ea"/>
          <a:cs typeface="+mn-cs"/>
        </a:defRPr>
      </a:lvl4pPr>
      <a:lvl5pPr marL="2159000" indent="-215900" algn="l" defTabSz="457200" rtl="0" eaLnBrk="1" fontAlgn="base" hangingPunct="1">
        <a:lnSpc>
          <a:spcPct val="124000"/>
        </a:lnSpc>
        <a:spcBef>
          <a:spcPct val="0"/>
        </a:spcBef>
        <a:spcAft>
          <a:spcPts val="288"/>
        </a:spcAft>
        <a:buClr>
          <a:srgbClr val="000000"/>
        </a:buClr>
        <a:buSzPct val="45000"/>
        <a:buFont typeface="Wingdings" charset="0"/>
        <a:buChar char=""/>
        <a:defRPr sz="2000">
          <a:solidFill>
            <a:srgbClr val="000000"/>
          </a:solidFill>
          <a:latin typeface="+mn-lt"/>
          <a:ea typeface="+mn-ea"/>
          <a:cs typeface="+mn-cs"/>
        </a:defRPr>
      </a:lvl5pPr>
      <a:lvl6pPr marL="2616200" indent="-215900" algn="l" defTabSz="457200" rtl="0" eaLnBrk="1" fontAlgn="base" hangingPunct="1">
        <a:lnSpc>
          <a:spcPct val="124000"/>
        </a:lnSpc>
        <a:spcBef>
          <a:spcPct val="0"/>
        </a:spcBef>
        <a:spcAft>
          <a:spcPts val="288"/>
        </a:spcAft>
        <a:buClr>
          <a:srgbClr val="000000"/>
        </a:buClr>
        <a:buSzPct val="45000"/>
        <a:buFont typeface="Wingdings" charset="0"/>
        <a:buChar char=""/>
        <a:defRPr sz="2000">
          <a:solidFill>
            <a:srgbClr val="000000"/>
          </a:solidFill>
          <a:latin typeface="+mn-lt"/>
          <a:ea typeface="+mn-ea"/>
          <a:cs typeface="+mn-cs"/>
        </a:defRPr>
      </a:lvl6pPr>
      <a:lvl7pPr marL="3073400" indent="-215900" algn="l" defTabSz="457200" rtl="0" eaLnBrk="1" fontAlgn="base" hangingPunct="1">
        <a:lnSpc>
          <a:spcPct val="124000"/>
        </a:lnSpc>
        <a:spcBef>
          <a:spcPct val="0"/>
        </a:spcBef>
        <a:spcAft>
          <a:spcPts val="288"/>
        </a:spcAft>
        <a:buClr>
          <a:srgbClr val="000000"/>
        </a:buClr>
        <a:buSzPct val="45000"/>
        <a:buFont typeface="Wingdings" charset="0"/>
        <a:buChar char=""/>
        <a:defRPr sz="2000">
          <a:solidFill>
            <a:srgbClr val="000000"/>
          </a:solidFill>
          <a:latin typeface="+mn-lt"/>
          <a:ea typeface="+mn-ea"/>
          <a:cs typeface="+mn-cs"/>
        </a:defRPr>
      </a:lvl7pPr>
      <a:lvl8pPr marL="3530600" indent="-215900" algn="l" defTabSz="457200" rtl="0" eaLnBrk="1" fontAlgn="base" hangingPunct="1">
        <a:lnSpc>
          <a:spcPct val="124000"/>
        </a:lnSpc>
        <a:spcBef>
          <a:spcPct val="0"/>
        </a:spcBef>
        <a:spcAft>
          <a:spcPts val="288"/>
        </a:spcAft>
        <a:buClr>
          <a:srgbClr val="000000"/>
        </a:buClr>
        <a:buSzPct val="45000"/>
        <a:buFont typeface="Wingdings" charset="0"/>
        <a:buChar char=""/>
        <a:defRPr sz="2000">
          <a:solidFill>
            <a:srgbClr val="000000"/>
          </a:solidFill>
          <a:latin typeface="+mn-lt"/>
          <a:ea typeface="+mn-ea"/>
          <a:cs typeface="+mn-cs"/>
        </a:defRPr>
      </a:lvl8pPr>
      <a:lvl9pPr marL="3987800" indent="-215900" algn="l" defTabSz="457200" rtl="0" eaLnBrk="1" fontAlgn="base" hangingPunct="1">
        <a:lnSpc>
          <a:spcPct val="124000"/>
        </a:lnSpc>
        <a:spcBef>
          <a:spcPct val="0"/>
        </a:spcBef>
        <a:spcAft>
          <a:spcPts val="288"/>
        </a:spcAft>
        <a:buClr>
          <a:srgbClr val="000000"/>
        </a:buClr>
        <a:buSzPct val="45000"/>
        <a:buFont typeface="Wingdings" charset="0"/>
        <a:buChar char=""/>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250"/>
            <a:ext cx="36576000" cy="1354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 name="Picture 9" descr="starbucksbann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515600"/>
            <a:ext cx="36576000" cy="9580128"/>
          </a:xfrm>
          <a:prstGeom prst="rect">
            <a:avLst/>
          </a:prstGeom>
        </p:spPr>
      </p:pic>
      <p:sp>
        <p:nvSpPr>
          <p:cNvPr id="11" name="Rectangle 10"/>
          <p:cNvSpPr/>
          <p:nvPr/>
        </p:nvSpPr>
        <p:spPr bwMode="auto">
          <a:xfrm>
            <a:off x="-25400" y="0"/>
            <a:ext cx="36601400" cy="3352800"/>
          </a:xfrm>
          <a:prstGeom prst="rect">
            <a:avLst/>
          </a:prstGeom>
          <a:solidFill>
            <a:srgbClr val="0253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24000"/>
              </a:lnSpc>
              <a:spcBef>
                <a:spcPct val="0"/>
              </a:spcBef>
              <a:spcAft>
                <a:spcPct val="0"/>
              </a:spcAft>
              <a:buClr>
                <a:srgbClr val="000000"/>
              </a:buClr>
              <a:buSzPct val="45000"/>
              <a:buFont typeface="Wingdings" charset="0"/>
              <a:buNone/>
              <a:tabLst/>
            </a:pPr>
            <a:endParaRPr kumimoji="0" lang="en-US" sz="1800" b="0" i="0" u="none" strike="noStrike" cap="none" normalizeH="0" baseline="0">
              <a:ln>
                <a:noFill/>
              </a:ln>
              <a:effectLst/>
              <a:latin typeface="Arial" charset="0"/>
              <a:ea typeface="ＭＳ Ｐゴシック" charset="0"/>
              <a:cs typeface="DejaVu Sans" charset="0"/>
            </a:endParaRPr>
          </a:p>
        </p:txBody>
      </p:sp>
      <p:sp>
        <p:nvSpPr>
          <p:cNvPr id="21" name="Rectangle 20"/>
          <p:cNvSpPr/>
          <p:nvPr/>
        </p:nvSpPr>
        <p:spPr bwMode="auto">
          <a:xfrm>
            <a:off x="24536400" y="3886200"/>
            <a:ext cx="11277600" cy="22860000"/>
          </a:xfrm>
          <a:prstGeom prst="rect">
            <a:avLst/>
          </a:prstGeom>
          <a:solidFill>
            <a:schemeClr val="bg1"/>
          </a:solidFill>
          <a:ln w="76200" cap="flat" cmpd="sng" algn="ctr">
            <a:solidFill>
              <a:schemeClr val="accent1">
                <a:lumMod val="50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24000"/>
              </a:lnSpc>
              <a:spcBef>
                <a:spcPct val="0"/>
              </a:spcBef>
              <a:spcAft>
                <a:spcPct val="0"/>
              </a:spcAft>
              <a:buClr>
                <a:srgbClr val="000000"/>
              </a:buClr>
              <a:buSzPct val="45000"/>
              <a:buFont typeface="Wingdings" charset="0"/>
              <a:buNone/>
              <a:tabLst/>
            </a:pPr>
            <a:endParaRPr kumimoji="0" lang="en-US" sz="1800" b="0" i="0" u="none" strike="noStrike" cap="none" normalizeH="0" baseline="0">
              <a:ln>
                <a:noFill/>
              </a:ln>
              <a:effectLst/>
              <a:latin typeface="Arial" charset="0"/>
              <a:ea typeface="ＭＳ Ｐゴシック" charset="0"/>
              <a:cs typeface="DejaVu Sans" charset="0"/>
            </a:endParaRPr>
          </a:p>
        </p:txBody>
      </p:sp>
      <p:sp>
        <p:nvSpPr>
          <p:cNvPr id="22" name="Rectangle 21"/>
          <p:cNvSpPr/>
          <p:nvPr/>
        </p:nvSpPr>
        <p:spPr bwMode="auto">
          <a:xfrm>
            <a:off x="12725400" y="3886200"/>
            <a:ext cx="11125200" cy="6019800"/>
          </a:xfrm>
          <a:prstGeom prst="rect">
            <a:avLst/>
          </a:prstGeom>
          <a:solidFill>
            <a:schemeClr val="bg1"/>
          </a:solidFill>
          <a:ln w="76200" cap="flat" cmpd="sng" algn="ctr">
            <a:solidFill>
              <a:schemeClr val="accent1">
                <a:lumMod val="50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24000"/>
              </a:lnSpc>
              <a:spcBef>
                <a:spcPct val="0"/>
              </a:spcBef>
              <a:spcAft>
                <a:spcPct val="0"/>
              </a:spcAft>
              <a:buClr>
                <a:srgbClr val="000000"/>
              </a:buClr>
              <a:buSzPct val="45000"/>
              <a:buFont typeface="Wingdings" charset="0"/>
              <a:buNone/>
              <a:tabLst/>
            </a:pPr>
            <a:endParaRPr kumimoji="0" lang="en-US" sz="1800" b="0" i="0" u="none" strike="noStrike" cap="none" normalizeH="0" baseline="0">
              <a:ln>
                <a:noFill/>
              </a:ln>
              <a:effectLst/>
              <a:latin typeface="Arial" charset="0"/>
              <a:ea typeface="ＭＳ Ｐゴシック" charset="0"/>
              <a:cs typeface="DejaVu Sans" charset="0"/>
            </a:endParaRPr>
          </a:p>
        </p:txBody>
      </p:sp>
      <p:sp>
        <p:nvSpPr>
          <p:cNvPr id="12" name="Rectangle 11"/>
          <p:cNvSpPr/>
          <p:nvPr/>
        </p:nvSpPr>
        <p:spPr bwMode="auto">
          <a:xfrm>
            <a:off x="762000" y="3886200"/>
            <a:ext cx="11277600" cy="22936200"/>
          </a:xfrm>
          <a:prstGeom prst="rect">
            <a:avLst/>
          </a:prstGeom>
          <a:solidFill>
            <a:schemeClr val="bg1"/>
          </a:solidFill>
          <a:ln w="76200" cap="flat" cmpd="sng" algn="ctr">
            <a:solidFill>
              <a:schemeClr val="accent1">
                <a:lumMod val="50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24000"/>
              </a:lnSpc>
              <a:spcBef>
                <a:spcPct val="0"/>
              </a:spcBef>
              <a:spcAft>
                <a:spcPct val="0"/>
              </a:spcAft>
              <a:buClr>
                <a:srgbClr val="000000"/>
              </a:buClr>
              <a:buSzPct val="45000"/>
              <a:buFont typeface="Wingdings" charset="0"/>
              <a:buNone/>
              <a:tabLst/>
            </a:pPr>
            <a:endParaRPr kumimoji="0" lang="en-US" sz="1800" b="0" i="0" u="none" strike="noStrike" cap="none" normalizeH="0" baseline="0">
              <a:ln>
                <a:noFill/>
              </a:ln>
              <a:effectLst/>
              <a:latin typeface="Arial" charset="0"/>
              <a:ea typeface="ＭＳ Ｐゴシック" charset="0"/>
              <a:cs typeface="DejaVu Sans" charset="0"/>
            </a:endParaRPr>
          </a:p>
        </p:txBody>
      </p:sp>
      <p:sp>
        <p:nvSpPr>
          <p:cNvPr id="6" name="Rectangle 5"/>
          <p:cNvSpPr/>
          <p:nvPr/>
        </p:nvSpPr>
        <p:spPr bwMode="auto">
          <a:xfrm>
            <a:off x="0" y="533400"/>
            <a:ext cx="36576000" cy="1066800"/>
          </a:xfrm>
          <a:prstGeom prst="rect">
            <a:avLst/>
          </a:prstGeom>
          <a:solidFill>
            <a:schemeClr val="bg1">
              <a:alpha val="28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24000"/>
              </a:lnSpc>
              <a:spcBef>
                <a:spcPct val="0"/>
              </a:spcBef>
              <a:spcAft>
                <a:spcPct val="0"/>
              </a:spcAft>
              <a:buClr>
                <a:srgbClr val="000000"/>
              </a:buClr>
              <a:buSzPct val="45000"/>
              <a:buFont typeface="Wingdings" charset="0"/>
              <a:buNone/>
              <a:tabLst/>
            </a:pPr>
            <a:endParaRPr kumimoji="0" lang="en-US" sz="1800" b="0" i="0" u="none" strike="noStrike" cap="none" normalizeH="0" baseline="0">
              <a:ln>
                <a:noFill/>
              </a:ln>
              <a:effectLst/>
              <a:latin typeface="Arial" charset="0"/>
              <a:ea typeface="ＭＳ Ｐゴシック" charset="0"/>
              <a:cs typeface="DejaVu Sans" charset="0"/>
            </a:endParaRPr>
          </a:p>
        </p:txBody>
      </p:sp>
      <p:sp>
        <p:nvSpPr>
          <p:cNvPr id="19" name="Rectangle 18"/>
          <p:cNvSpPr/>
          <p:nvPr/>
        </p:nvSpPr>
        <p:spPr bwMode="auto">
          <a:xfrm>
            <a:off x="12725400" y="20705328"/>
            <a:ext cx="11125200" cy="6117072"/>
          </a:xfrm>
          <a:prstGeom prst="rect">
            <a:avLst/>
          </a:prstGeom>
          <a:solidFill>
            <a:schemeClr val="bg1"/>
          </a:solidFill>
          <a:ln w="76200" cap="flat" cmpd="sng" algn="ctr">
            <a:solidFill>
              <a:schemeClr val="accent1">
                <a:lumMod val="50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24000"/>
              </a:lnSpc>
              <a:spcBef>
                <a:spcPct val="0"/>
              </a:spcBef>
              <a:spcAft>
                <a:spcPct val="0"/>
              </a:spcAft>
              <a:buClr>
                <a:srgbClr val="000000"/>
              </a:buClr>
              <a:buSzPct val="45000"/>
              <a:buFont typeface="Wingdings" charset="0"/>
              <a:buNone/>
              <a:tabLst/>
            </a:pPr>
            <a:endParaRPr kumimoji="0" lang="en-US" sz="1800" b="0" i="0" u="none" strike="noStrike" cap="none" normalizeH="0" baseline="0">
              <a:ln>
                <a:noFill/>
              </a:ln>
              <a:effectLst/>
              <a:latin typeface="Arial" charset="0"/>
              <a:ea typeface="ＭＳ Ｐゴシック" charset="0"/>
              <a:cs typeface="DejaVu Sans" charset="0"/>
            </a:endParaRPr>
          </a:p>
        </p:txBody>
      </p:sp>
      <p:sp>
        <p:nvSpPr>
          <p:cNvPr id="4" name="TextBox 3"/>
          <p:cNvSpPr txBox="1"/>
          <p:nvPr/>
        </p:nvSpPr>
        <p:spPr>
          <a:xfrm>
            <a:off x="44043600" y="17627600"/>
            <a:ext cx="184666" cy="424732"/>
          </a:xfrm>
          <a:prstGeom prst="rect">
            <a:avLst/>
          </a:prstGeom>
          <a:noFill/>
        </p:spPr>
        <p:txBody>
          <a:bodyPr wrap="none" rtlCol="0">
            <a:spAutoFit/>
          </a:bodyPr>
          <a:lstStyle/>
          <a:p>
            <a:endParaRPr lang="en-US" dirty="0"/>
          </a:p>
        </p:txBody>
      </p:sp>
      <p:sp>
        <p:nvSpPr>
          <p:cNvPr id="18" name="TextBox 17"/>
          <p:cNvSpPr txBox="1"/>
          <p:nvPr/>
        </p:nvSpPr>
        <p:spPr>
          <a:xfrm>
            <a:off x="33680400" y="1071670"/>
            <a:ext cx="2743200" cy="757130"/>
          </a:xfrm>
          <a:prstGeom prst="rect">
            <a:avLst/>
          </a:prstGeom>
          <a:noFill/>
        </p:spPr>
        <p:txBody>
          <a:bodyPr wrap="square" rtlCol="0">
            <a:spAutoFit/>
          </a:bodyPr>
          <a:lstStyle/>
          <a:p>
            <a:r>
              <a:rPr lang="en-US" sz="3600" dirty="0" smtClean="0">
                <a:solidFill>
                  <a:schemeClr val="bg1"/>
                </a:solidFill>
                <a:latin typeface="DIN Condensed Bold"/>
                <a:cs typeface="DIN Condensed Bold"/>
              </a:rPr>
              <a:t>Boston University</a:t>
            </a:r>
            <a:endParaRPr lang="en-US" sz="3600" dirty="0">
              <a:solidFill>
                <a:schemeClr val="accent1">
                  <a:lumMod val="50000"/>
                </a:schemeClr>
              </a:solidFill>
              <a:latin typeface="DIN Condensed Bold"/>
              <a:cs typeface="DIN Condensed Bold"/>
            </a:endParaRPr>
          </a:p>
        </p:txBody>
      </p:sp>
      <p:sp>
        <p:nvSpPr>
          <p:cNvPr id="23" name="TextBox 22"/>
          <p:cNvSpPr txBox="1"/>
          <p:nvPr/>
        </p:nvSpPr>
        <p:spPr>
          <a:xfrm>
            <a:off x="152400" y="487740"/>
            <a:ext cx="8534400" cy="1569660"/>
          </a:xfrm>
          <a:prstGeom prst="rect">
            <a:avLst/>
          </a:prstGeom>
          <a:noFill/>
        </p:spPr>
        <p:txBody>
          <a:bodyPr wrap="square" rtlCol="0">
            <a:spAutoFit/>
          </a:bodyPr>
          <a:lstStyle/>
          <a:p>
            <a:r>
              <a:rPr lang="en-US" sz="8000" dirty="0" smtClean="0">
                <a:solidFill>
                  <a:schemeClr val="bg1"/>
                </a:solidFill>
                <a:latin typeface="DIN Condensed Bold"/>
                <a:cs typeface="DIN Condensed Bold"/>
              </a:rPr>
              <a:t>Computer</a:t>
            </a:r>
            <a:r>
              <a:rPr lang="en-US" sz="8000" dirty="0" smtClean="0">
                <a:solidFill>
                  <a:srgbClr val="0F4126"/>
                </a:solidFill>
                <a:latin typeface="DIN Condensed Bold"/>
                <a:cs typeface="DIN Condensed Bold"/>
              </a:rPr>
              <a:t>Science</a:t>
            </a:r>
            <a:endParaRPr lang="en-US" sz="8000" dirty="0">
              <a:solidFill>
                <a:srgbClr val="0F4126"/>
              </a:solidFill>
              <a:latin typeface="DIN Condensed Bold"/>
              <a:cs typeface="DIN Condensed Bold"/>
            </a:endParaRPr>
          </a:p>
        </p:txBody>
      </p:sp>
      <p:sp>
        <p:nvSpPr>
          <p:cNvPr id="7" name="TextBox 6"/>
          <p:cNvSpPr txBox="1"/>
          <p:nvPr/>
        </p:nvSpPr>
        <p:spPr>
          <a:xfrm>
            <a:off x="-6756400" y="5689600"/>
            <a:ext cx="184666" cy="424732"/>
          </a:xfrm>
          <a:prstGeom prst="rect">
            <a:avLst/>
          </a:prstGeom>
          <a:noFill/>
        </p:spPr>
        <p:txBody>
          <a:bodyPr wrap="none" rtlCol="0">
            <a:spAutoFit/>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802319353"/>
              </p:ext>
            </p:extLst>
          </p:nvPr>
        </p:nvGraphicFramePr>
        <p:xfrm>
          <a:off x="2133600" y="17019432"/>
          <a:ext cx="8618044" cy="8952087"/>
        </p:xfrm>
        <a:graphic>
          <a:graphicData uri="http://schemas.openxmlformats.org/drawingml/2006/table">
            <a:tbl>
              <a:tblPr firstRow="1" bandRow="1">
                <a:tableStyleId>{91EBBBCC-DAD2-459C-BE2E-F6DE35CF9A28}</a:tableStyleId>
              </a:tblPr>
              <a:tblGrid>
                <a:gridCol w="2154511"/>
                <a:gridCol w="2154511"/>
                <a:gridCol w="2018912"/>
                <a:gridCol w="2290110"/>
              </a:tblGrid>
              <a:tr h="1346242">
                <a:tc>
                  <a:txBody>
                    <a:bodyPr/>
                    <a:lstStyle/>
                    <a:p>
                      <a:pPr algn="ctr"/>
                      <a:r>
                        <a:rPr lang="en-US" sz="2400" dirty="0" smtClean="0"/>
                        <a:t>Form</a:t>
                      </a:r>
                      <a:r>
                        <a:rPr lang="en-US" sz="2400" baseline="0" dirty="0" smtClean="0"/>
                        <a:t> Page</a:t>
                      </a:r>
                      <a:endParaRPr lang="en-US" sz="2400" dirty="0"/>
                    </a:p>
                  </a:txBody>
                  <a:tcPr marL="68110" marR="68110" marT="34056" marB="3405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400" dirty="0" smtClean="0"/>
                        <a:t>Form</a:t>
                      </a:r>
                      <a:r>
                        <a:rPr lang="en-US" sz="2400" baseline="0" dirty="0" smtClean="0"/>
                        <a:t> Fields</a:t>
                      </a:r>
                      <a:endParaRPr lang="en-US" sz="2400" dirty="0"/>
                    </a:p>
                  </a:txBody>
                  <a:tcPr marL="68110" marR="68110" marT="34056" marB="3405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400" dirty="0" smtClean="0"/>
                        <a:t>Form Page Security</a:t>
                      </a:r>
                      <a:endParaRPr lang="en-US" sz="2400" dirty="0"/>
                    </a:p>
                  </a:txBody>
                  <a:tcPr marL="68110" marR="68110" marT="34056" marB="3405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2400" dirty="0" smtClean="0"/>
                        <a:t>Landin</a:t>
                      </a:r>
                      <a:r>
                        <a:rPr lang="en-US" sz="2400" baseline="0" dirty="0" smtClean="0"/>
                        <a:t>g Page Security</a:t>
                      </a:r>
                      <a:endParaRPr lang="en-US" sz="2400" dirty="0"/>
                    </a:p>
                  </a:txBody>
                  <a:tcPr marL="68110" marR="68110" marT="34056" marB="3405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1181210">
                <a:tc>
                  <a:txBody>
                    <a:bodyPr/>
                    <a:lstStyle/>
                    <a:p>
                      <a:pPr algn="ctr"/>
                      <a:r>
                        <a:rPr lang="en-US" sz="2400" b="1" dirty="0" smtClean="0"/>
                        <a:t>Join</a:t>
                      </a:r>
                      <a:r>
                        <a:rPr lang="en-US" sz="2400" b="1" baseline="0" dirty="0" smtClean="0"/>
                        <a:t> Mailing List</a:t>
                      </a:r>
                      <a:endParaRPr lang="en-US" sz="2400" b="1" dirty="0">
                        <a:solidFill>
                          <a:schemeClr val="tx1"/>
                        </a:solidFill>
                      </a:endParaRPr>
                    </a:p>
                  </a:txBody>
                  <a:tcPr marL="68110" marR="68110" marT="34056" marB="3405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2000" b="0" i="0" u="none" strike="noStrike" dirty="0" smtClean="0">
                          <a:solidFill>
                            <a:srgbClr val="000000"/>
                          </a:solidFill>
                          <a:effectLst/>
                          <a:latin typeface="Arial" charset="0"/>
                        </a:rPr>
                        <a:t>Name</a:t>
                      </a:r>
                    </a:p>
                    <a:p>
                      <a:pPr algn="ctr" rtl="0" fontAlgn="t">
                        <a:spcBef>
                          <a:spcPts val="0"/>
                        </a:spcBef>
                        <a:spcAft>
                          <a:spcPts val="0"/>
                        </a:spcAft>
                      </a:pPr>
                      <a:r>
                        <a:rPr lang="en-US" sz="2000" b="0" i="0" u="none" strike="noStrike" dirty="0" smtClean="0">
                          <a:solidFill>
                            <a:srgbClr val="000000"/>
                          </a:solidFill>
                          <a:effectLst/>
                          <a:latin typeface="Arial" charset="0"/>
                        </a:rPr>
                        <a:t>Email</a:t>
                      </a:r>
                    </a:p>
                    <a:p>
                      <a:pPr algn="ctr" rtl="0" fontAlgn="t">
                        <a:spcBef>
                          <a:spcPts val="0"/>
                        </a:spcBef>
                        <a:spcAft>
                          <a:spcPts val="0"/>
                        </a:spcAft>
                      </a:pPr>
                      <a:r>
                        <a:rPr lang="en-US" sz="2000" b="0" i="0" u="none" strike="noStrike" dirty="0" smtClean="0">
                          <a:solidFill>
                            <a:srgbClr val="000000"/>
                          </a:solidFill>
                          <a:effectLst/>
                          <a:latin typeface="Arial" charset="0"/>
                        </a:rPr>
                        <a:t>Location</a:t>
                      </a:r>
                      <a:endParaRPr lang="en-US" sz="2000" dirty="0">
                        <a:effectLst/>
                      </a:endParaRPr>
                    </a:p>
                  </a:txBody>
                  <a:tcPr marL="66218" marR="66218" marT="66218" marB="66218"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2000" b="0" i="0" u="none" strike="noStrike" dirty="0" smtClean="0">
                          <a:solidFill>
                            <a:srgbClr val="000000"/>
                          </a:solidFill>
                          <a:effectLst/>
                          <a:latin typeface="Arial" charset="0"/>
                        </a:rPr>
                        <a:t>Not encrypted</a:t>
                      </a:r>
                    </a:p>
                    <a:p>
                      <a:pPr algn="ctr" rtl="0" fontAlgn="t">
                        <a:spcBef>
                          <a:spcPts val="0"/>
                        </a:spcBef>
                        <a:spcAft>
                          <a:spcPts val="0"/>
                        </a:spcAft>
                      </a:pPr>
                      <a:r>
                        <a:rPr lang="en-US" sz="2000" b="0" i="0" u="none" strike="noStrike" dirty="0" smtClean="0">
                          <a:solidFill>
                            <a:srgbClr val="000000"/>
                          </a:solidFill>
                          <a:effectLst/>
                          <a:latin typeface="Arial" charset="0"/>
                        </a:rPr>
                        <a:t>(HTTP)</a:t>
                      </a:r>
                      <a:endParaRPr lang="en-US" sz="2000" dirty="0">
                        <a:effectLst/>
                      </a:endParaRPr>
                    </a:p>
                  </a:txBody>
                  <a:tcPr marL="66218" marR="66218" marT="66218" marB="66218"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2000" b="0" i="0" u="none" strike="noStrike" dirty="0" smtClean="0">
                          <a:solidFill>
                            <a:srgbClr val="000000"/>
                          </a:solidFill>
                          <a:effectLst/>
                          <a:latin typeface="Arial" charset="0"/>
                        </a:rPr>
                        <a:t>Outdated </a:t>
                      </a:r>
                      <a:r>
                        <a:rPr lang="en-US" sz="2000" b="0" i="0" u="none" strike="noStrike" dirty="0">
                          <a:solidFill>
                            <a:srgbClr val="000000"/>
                          </a:solidFill>
                          <a:effectLst/>
                          <a:latin typeface="Arial" charset="0"/>
                        </a:rPr>
                        <a:t>https (</a:t>
                      </a:r>
                      <a:r>
                        <a:rPr lang="en-US" sz="2000" b="0" i="0" u="none" strike="noStrike" dirty="0" smtClean="0">
                          <a:solidFill>
                            <a:srgbClr val="000000"/>
                          </a:solidFill>
                          <a:effectLst/>
                          <a:latin typeface="Arial" charset="0"/>
                        </a:rPr>
                        <a:t>SHA-1</a:t>
                      </a:r>
                      <a:r>
                        <a:rPr lang="en-US" sz="2000" b="0" i="0" u="none" strike="noStrike" dirty="0">
                          <a:solidFill>
                            <a:srgbClr val="000000"/>
                          </a:solidFill>
                          <a:effectLst/>
                          <a:latin typeface="Arial" charset="0"/>
                        </a:rPr>
                        <a:t>)</a:t>
                      </a:r>
                      <a:endParaRPr lang="en-US" sz="2000" dirty="0">
                        <a:effectLst/>
                      </a:endParaRPr>
                    </a:p>
                  </a:txBody>
                  <a:tcPr marL="66218" marR="66218" marT="66218" marB="66218"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1685191">
                <a:tc>
                  <a:txBody>
                    <a:bodyPr/>
                    <a:lstStyle/>
                    <a:p>
                      <a:pPr algn="ctr"/>
                      <a:r>
                        <a:rPr lang="en-US" sz="2400" b="1" dirty="0" smtClean="0"/>
                        <a:t>Contact</a:t>
                      </a:r>
                    </a:p>
                    <a:p>
                      <a:pPr algn="ctr"/>
                      <a:r>
                        <a:rPr lang="en-US" sz="2400" b="1" dirty="0" smtClean="0"/>
                        <a:t>Us</a:t>
                      </a:r>
                      <a:endParaRPr lang="en-US" sz="2400" b="1" dirty="0">
                        <a:solidFill>
                          <a:schemeClr val="tx1"/>
                        </a:solidFill>
                      </a:endParaRPr>
                    </a:p>
                  </a:txBody>
                  <a:tcPr marL="68110" marR="68110" marT="34056" marB="3405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2000" b="0" i="0" u="none" strike="noStrike" dirty="0" smtClean="0">
                          <a:solidFill>
                            <a:srgbClr val="000000"/>
                          </a:solidFill>
                          <a:effectLst/>
                          <a:latin typeface="Arial" charset="0"/>
                        </a:rPr>
                        <a:t>Name</a:t>
                      </a:r>
                    </a:p>
                    <a:p>
                      <a:pPr algn="ctr" rtl="0" fontAlgn="t">
                        <a:spcBef>
                          <a:spcPts val="0"/>
                        </a:spcBef>
                        <a:spcAft>
                          <a:spcPts val="0"/>
                        </a:spcAft>
                      </a:pPr>
                      <a:r>
                        <a:rPr lang="en-US" sz="2000" b="0" i="0" u="none" strike="noStrike" dirty="0" smtClean="0">
                          <a:solidFill>
                            <a:srgbClr val="000000"/>
                          </a:solidFill>
                          <a:effectLst/>
                          <a:latin typeface="Arial" charset="0"/>
                        </a:rPr>
                        <a:t>Email</a:t>
                      </a:r>
                    </a:p>
                    <a:p>
                      <a:pPr algn="ctr" rtl="0" fontAlgn="t">
                        <a:spcBef>
                          <a:spcPts val="0"/>
                        </a:spcBef>
                        <a:spcAft>
                          <a:spcPts val="0"/>
                        </a:spcAft>
                      </a:pPr>
                      <a:r>
                        <a:rPr lang="en-US" sz="2000" b="0" i="0" u="none" strike="noStrike" dirty="0" smtClean="0">
                          <a:solidFill>
                            <a:srgbClr val="000000"/>
                          </a:solidFill>
                          <a:effectLst/>
                          <a:latin typeface="Arial" charset="0"/>
                        </a:rPr>
                        <a:t>Phone</a:t>
                      </a:r>
                      <a:r>
                        <a:rPr lang="en-US" sz="2000" b="0" i="0" u="none" strike="noStrike" baseline="0" dirty="0" smtClean="0">
                          <a:solidFill>
                            <a:srgbClr val="000000"/>
                          </a:solidFill>
                          <a:effectLst/>
                          <a:latin typeface="Arial" charset="0"/>
                        </a:rPr>
                        <a:t> number</a:t>
                      </a:r>
                      <a:endParaRPr lang="en-US" sz="2000" dirty="0">
                        <a:effectLst/>
                      </a:endParaRPr>
                    </a:p>
                  </a:txBody>
                  <a:tcPr marL="66218" marR="66218" marT="66218" marB="66218"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2000" b="0" i="0" u="none" strike="noStrike" dirty="0" smtClean="0">
                          <a:solidFill>
                            <a:srgbClr val="000000"/>
                          </a:solidFill>
                          <a:effectLst/>
                          <a:latin typeface="Arial" charset="0"/>
                        </a:rPr>
                        <a:t>Not encrypted</a:t>
                      </a:r>
                    </a:p>
                    <a:p>
                      <a:pPr algn="ctr" rtl="0" fontAlgn="t">
                        <a:spcBef>
                          <a:spcPts val="0"/>
                        </a:spcBef>
                        <a:spcAft>
                          <a:spcPts val="0"/>
                        </a:spcAft>
                      </a:pPr>
                      <a:r>
                        <a:rPr lang="en-US" sz="2000" b="0" i="0" u="none" strike="noStrike" dirty="0" smtClean="0">
                          <a:solidFill>
                            <a:srgbClr val="000000"/>
                          </a:solidFill>
                          <a:effectLst/>
                          <a:latin typeface="Arial" charset="0"/>
                        </a:rPr>
                        <a:t>(HTTP)</a:t>
                      </a:r>
                      <a:endParaRPr lang="en-US" sz="2000" dirty="0">
                        <a:effectLst/>
                      </a:endParaRPr>
                    </a:p>
                  </a:txBody>
                  <a:tcPr marL="66218" marR="66218" marT="66218" marB="66218"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2000" b="0" i="0" u="none" strike="noStrike" dirty="0" smtClean="0">
                          <a:solidFill>
                            <a:srgbClr val="000000"/>
                          </a:solidFill>
                          <a:effectLst/>
                          <a:latin typeface="Arial" charset="0"/>
                        </a:rPr>
                        <a:t>Outdated </a:t>
                      </a:r>
                      <a:r>
                        <a:rPr lang="en-US" sz="2000" b="0" i="0" u="none" strike="noStrike" dirty="0">
                          <a:solidFill>
                            <a:srgbClr val="000000"/>
                          </a:solidFill>
                          <a:effectLst/>
                          <a:latin typeface="Arial" charset="0"/>
                        </a:rPr>
                        <a:t>https (</a:t>
                      </a:r>
                      <a:r>
                        <a:rPr lang="en-US" sz="2000" b="0" i="0" u="none" strike="noStrike" dirty="0" smtClean="0">
                          <a:solidFill>
                            <a:srgbClr val="000000"/>
                          </a:solidFill>
                          <a:effectLst/>
                          <a:latin typeface="Arial" charset="0"/>
                        </a:rPr>
                        <a:t>SHA-1)</a:t>
                      </a:r>
                    </a:p>
                    <a:p>
                      <a:pPr algn="ctr" rtl="0" fontAlgn="t">
                        <a:spcBef>
                          <a:spcPts val="0"/>
                        </a:spcBef>
                        <a:spcAft>
                          <a:spcPts val="0"/>
                        </a:spcAft>
                      </a:pPr>
                      <a:endParaRPr lang="en-US" sz="2000" b="0" i="0" u="none" strike="noStrike" dirty="0" smtClean="0">
                        <a:solidFill>
                          <a:srgbClr val="000000"/>
                        </a:solidFill>
                        <a:effectLst/>
                        <a:latin typeface="Arial" charset="0"/>
                      </a:endParaRPr>
                    </a:p>
                    <a:p>
                      <a:pPr algn="ctr" rtl="0" fontAlgn="t">
                        <a:spcBef>
                          <a:spcPts val="0"/>
                        </a:spcBef>
                        <a:spcAft>
                          <a:spcPts val="0"/>
                        </a:spcAft>
                      </a:pPr>
                      <a:r>
                        <a:rPr lang="en-US" sz="2000" b="0" i="0" u="none" strike="noStrike" dirty="0" smtClean="0">
                          <a:solidFill>
                            <a:srgbClr val="000000"/>
                          </a:solidFill>
                          <a:effectLst/>
                          <a:latin typeface="Arial" charset="0"/>
                        </a:rPr>
                        <a:t>Passive</a:t>
                      </a:r>
                      <a:r>
                        <a:rPr lang="en-US" sz="2000" b="0" i="0" u="none" strike="noStrike" baseline="0" dirty="0" smtClean="0">
                          <a:solidFill>
                            <a:srgbClr val="000000"/>
                          </a:solidFill>
                          <a:effectLst/>
                          <a:latin typeface="Arial" charset="0"/>
                        </a:rPr>
                        <a:t> mixed content</a:t>
                      </a:r>
                      <a:endParaRPr lang="en-US" sz="2000" dirty="0">
                        <a:effectLst/>
                      </a:endParaRPr>
                    </a:p>
                  </a:txBody>
                  <a:tcPr marL="66218" marR="66218" marT="66218" marB="66218"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1685191">
                <a:tc>
                  <a:txBody>
                    <a:bodyPr/>
                    <a:lstStyle/>
                    <a:p>
                      <a:pPr algn="ctr"/>
                      <a:r>
                        <a:rPr lang="en-US" sz="2400" b="1" dirty="0" smtClean="0"/>
                        <a:t>Account Creation</a:t>
                      </a:r>
                      <a:endParaRPr lang="en-US" sz="2400" b="1" dirty="0">
                        <a:solidFill>
                          <a:schemeClr val="tx1"/>
                        </a:solidFill>
                      </a:endParaRPr>
                    </a:p>
                  </a:txBody>
                  <a:tcPr marL="68110" marR="68110" marT="34056" marB="3405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2000" b="0" i="0" u="none" strike="noStrike" dirty="0" smtClean="0">
                          <a:solidFill>
                            <a:srgbClr val="000000"/>
                          </a:solidFill>
                          <a:effectLst/>
                          <a:latin typeface="Arial" charset="0"/>
                        </a:rPr>
                        <a:t>Username</a:t>
                      </a:r>
                    </a:p>
                    <a:p>
                      <a:pPr algn="ctr" rtl="0" fontAlgn="t">
                        <a:spcBef>
                          <a:spcPts val="0"/>
                        </a:spcBef>
                        <a:spcAft>
                          <a:spcPts val="0"/>
                        </a:spcAft>
                      </a:pPr>
                      <a:r>
                        <a:rPr lang="en-US" sz="2000" b="0" i="0" u="none" strike="noStrike" dirty="0" smtClean="0">
                          <a:solidFill>
                            <a:srgbClr val="000000"/>
                          </a:solidFill>
                          <a:effectLst/>
                          <a:latin typeface="Arial" charset="0"/>
                        </a:rPr>
                        <a:t>Password</a:t>
                      </a:r>
                      <a:endParaRPr lang="en-US" sz="2000" dirty="0">
                        <a:effectLst/>
                      </a:endParaRPr>
                    </a:p>
                  </a:txBody>
                  <a:tcPr marL="66218" marR="66218" marT="66218" marB="66218"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2000" b="0" i="0" u="none" strike="noStrike" dirty="0" smtClean="0">
                          <a:solidFill>
                            <a:srgbClr val="000000"/>
                          </a:solidFill>
                          <a:effectLst/>
                          <a:latin typeface="Arial" charset="0"/>
                        </a:rPr>
                        <a:t>Outdated </a:t>
                      </a:r>
                      <a:r>
                        <a:rPr lang="en-US" sz="2000" b="0" i="0" u="none" strike="noStrike" dirty="0">
                          <a:solidFill>
                            <a:srgbClr val="000000"/>
                          </a:solidFill>
                          <a:effectLst/>
                          <a:latin typeface="Arial" charset="0"/>
                        </a:rPr>
                        <a:t>https (</a:t>
                      </a:r>
                      <a:r>
                        <a:rPr lang="en-US" sz="2000" b="0" i="0" u="none" strike="noStrike" dirty="0" smtClean="0">
                          <a:solidFill>
                            <a:srgbClr val="000000"/>
                          </a:solidFill>
                          <a:effectLst/>
                          <a:latin typeface="Arial" charset="0"/>
                        </a:rPr>
                        <a:t>SHA-1</a:t>
                      </a:r>
                      <a:r>
                        <a:rPr lang="en-US" sz="2000" b="0" i="0" u="none" strike="noStrike" dirty="0">
                          <a:solidFill>
                            <a:srgbClr val="000000"/>
                          </a:solidFill>
                          <a:effectLst/>
                          <a:latin typeface="Arial" charset="0"/>
                        </a:rPr>
                        <a:t>)</a:t>
                      </a:r>
                      <a:endParaRPr lang="en-US" sz="2000" dirty="0">
                        <a:effectLst/>
                      </a:endParaRPr>
                    </a:p>
                  </a:txBody>
                  <a:tcPr marL="66218" marR="66218" marT="66218" marB="66218"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2000" b="0" i="0" u="none" strike="noStrike" dirty="0" smtClean="0">
                          <a:solidFill>
                            <a:srgbClr val="000000"/>
                          </a:solidFill>
                          <a:effectLst/>
                          <a:latin typeface="Arial" charset="0"/>
                        </a:rPr>
                        <a:t>Outdated https (SHA-1 and RC4) </a:t>
                      </a:r>
                    </a:p>
                    <a:p>
                      <a:pPr algn="ctr" rtl="0" fontAlgn="t">
                        <a:spcBef>
                          <a:spcPts val="0"/>
                        </a:spcBef>
                        <a:spcAft>
                          <a:spcPts val="0"/>
                        </a:spcAft>
                      </a:pPr>
                      <a:endParaRPr lang="en-US" sz="2000" b="0" i="0" u="none" strike="noStrike" dirty="0" smtClean="0">
                        <a:solidFill>
                          <a:srgbClr val="000000"/>
                        </a:solidFill>
                        <a:effectLst/>
                        <a:latin typeface="Arial" charset="0"/>
                      </a:endParaRPr>
                    </a:p>
                    <a:p>
                      <a:pPr algn="ctr" rtl="0" fontAlgn="t">
                        <a:spcBef>
                          <a:spcPts val="0"/>
                        </a:spcBef>
                        <a:spcAft>
                          <a:spcPts val="0"/>
                        </a:spcAft>
                      </a:pPr>
                      <a:r>
                        <a:rPr lang="en-US" sz="2000" b="0" i="0" u="none" strike="noStrike" dirty="0" smtClean="0">
                          <a:solidFill>
                            <a:srgbClr val="000000"/>
                          </a:solidFill>
                          <a:effectLst/>
                          <a:latin typeface="Arial" charset="0"/>
                        </a:rPr>
                        <a:t>Passive </a:t>
                      </a:r>
                      <a:r>
                        <a:rPr lang="en-US" sz="2000" b="0" i="0" u="none" strike="noStrike" dirty="0">
                          <a:solidFill>
                            <a:srgbClr val="000000"/>
                          </a:solidFill>
                          <a:effectLst/>
                          <a:latin typeface="Arial" charset="0"/>
                        </a:rPr>
                        <a:t>mixed content</a:t>
                      </a:r>
                      <a:endParaRPr lang="en-US" sz="2000" dirty="0">
                        <a:effectLst/>
                      </a:endParaRPr>
                    </a:p>
                  </a:txBody>
                  <a:tcPr marL="66218" marR="66218" marT="66218" marB="66218"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1181210">
                <a:tc>
                  <a:txBody>
                    <a:bodyPr/>
                    <a:lstStyle/>
                    <a:p>
                      <a:pPr algn="ctr"/>
                      <a:r>
                        <a:rPr lang="en-US" sz="2400" b="1" dirty="0" smtClean="0"/>
                        <a:t>Account Login</a:t>
                      </a:r>
                      <a:endParaRPr lang="en-US" sz="2400" b="1" dirty="0">
                        <a:solidFill>
                          <a:schemeClr val="tx1"/>
                        </a:solidFill>
                      </a:endParaRPr>
                    </a:p>
                  </a:txBody>
                  <a:tcPr marL="68110" marR="68110" marT="34056" marB="3405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2000" b="0" i="0" u="none" strike="noStrike" dirty="0" smtClean="0">
                          <a:solidFill>
                            <a:srgbClr val="000000"/>
                          </a:solidFill>
                          <a:effectLst/>
                          <a:latin typeface="Arial" charset="0"/>
                        </a:rPr>
                        <a:t>Name</a:t>
                      </a:r>
                    </a:p>
                    <a:p>
                      <a:pPr algn="ctr" rtl="0" fontAlgn="t">
                        <a:spcBef>
                          <a:spcPts val="0"/>
                        </a:spcBef>
                        <a:spcAft>
                          <a:spcPts val="0"/>
                        </a:spcAft>
                      </a:pPr>
                      <a:r>
                        <a:rPr lang="en-US" sz="2000" b="0" i="0" u="none" strike="noStrike" dirty="0" smtClean="0">
                          <a:solidFill>
                            <a:srgbClr val="000000"/>
                          </a:solidFill>
                          <a:effectLst/>
                          <a:latin typeface="Arial" charset="0"/>
                        </a:rPr>
                        <a:t>Email</a:t>
                      </a:r>
                    </a:p>
                    <a:p>
                      <a:pPr algn="ctr" rtl="0" fontAlgn="t">
                        <a:spcBef>
                          <a:spcPts val="0"/>
                        </a:spcBef>
                        <a:spcAft>
                          <a:spcPts val="0"/>
                        </a:spcAft>
                      </a:pPr>
                      <a:r>
                        <a:rPr lang="en-US" sz="2000" b="0" i="0" u="none" strike="noStrike" dirty="0" smtClean="0">
                          <a:solidFill>
                            <a:srgbClr val="000000"/>
                          </a:solidFill>
                          <a:effectLst/>
                          <a:latin typeface="Arial" charset="0"/>
                        </a:rPr>
                        <a:t>Password</a:t>
                      </a:r>
                      <a:endParaRPr lang="en-US" sz="2000" dirty="0">
                        <a:effectLst/>
                      </a:endParaRPr>
                    </a:p>
                  </a:txBody>
                  <a:tcPr marL="66218" marR="66218" marT="66218" marB="66218"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2000" b="0" i="0" u="none" strike="noStrike" dirty="0" smtClean="0">
                          <a:solidFill>
                            <a:srgbClr val="000000"/>
                          </a:solidFill>
                          <a:effectLst/>
                          <a:latin typeface="Arial" charset="0"/>
                        </a:rPr>
                        <a:t>Outdated https (SHA-1)</a:t>
                      </a:r>
                      <a:endParaRPr lang="en-US" sz="2000" dirty="0">
                        <a:effectLst/>
                      </a:endParaRPr>
                    </a:p>
                  </a:txBody>
                  <a:tcPr marL="66218" marR="66218" marT="66218" marB="66218"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indent="0" algn="ctr" defTabSz="457200" rtl="0" eaLnBrk="1" fontAlgn="t" latinLnBrk="0" hangingPunct="1">
                        <a:lnSpc>
                          <a:spcPct val="100000"/>
                        </a:lnSpc>
                        <a:spcBef>
                          <a:spcPts val="0"/>
                        </a:spcBef>
                        <a:spcAft>
                          <a:spcPts val="0"/>
                        </a:spcAft>
                        <a:buClrTx/>
                        <a:buSzTx/>
                        <a:buFontTx/>
                        <a:buNone/>
                        <a:tabLst/>
                        <a:defRPr/>
                      </a:pPr>
                      <a:r>
                        <a:rPr lang="en-US" sz="2000" b="0" i="0" u="none" strike="noStrike" dirty="0" smtClean="0">
                          <a:solidFill>
                            <a:srgbClr val="000000"/>
                          </a:solidFill>
                          <a:effectLst/>
                          <a:latin typeface="Arial" charset="0"/>
                        </a:rPr>
                        <a:t>Outdated https (SHA-1)</a:t>
                      </a:r>
                      <a:endParaRPr lang="en-US" sz="2000" dirty="0" smtClean="0">
                        <a:effectLst/>
                      </a:endParaRPr>
                    </a:p>
                  </a:txBody>
                  <a:tcPr marL="66218" marR="66218" marT="66218" marB="66218"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1873043">
                <a:tc>
                  <a:txBody>
                    <a:bodyPr/>
                    <a:lstStyle/>
                    <a:p>
                      <a:pPr algn="ctr"/>
                      <a:r>
                        <a:rPr lang="en-US" sz="2400" b="1" dirty="0" smtClean="0"/>
                        <a:t>My</a:t>
                      </a:r>
                    </a:p>
                    <a:p>
                      <a:pPr algn="ctr"/>
                      <a:r>
                        <a:rPr lang="en-US" sz="2400" b="1" dirty="0" smtClean="0"/>
                        <a:t>Bag</a:t>
                      </a:r>
                      <a:endParaRPr lang="en-US" sz="2400" b="1" dirty="0">
                        <a:solidFill>
                          <a:schemeClr val="tx1"/>
                        </a:solidFill>
                      </a:endParaRPr>
                    </a:p>
                  </a:txBody>
                  <a:tcPr marL="68110" marR="68110" marT="34056" marB="34056"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2000" b="0" i="0" u="none" strike="noStrike" dirty="0" smtClean="0">
                          <a:solidFill>
                            <a:srgbClr val="000000"/>
                          </a:solidFill>
                          <a:effectLst/>
                          <a:latin typeface="Arial" charset="0"/>
                        </a:rPr>
                        <a:t>Name</a:t>
                      </a:r>
                    </a:p>
                    <a:p>
                      <a:pPr algn="ctr" rtl="0" fontAlgn="t">
                        <a:spcBef>
                          <a:spcPts val="0"/>
                        </a:spcBef>
                        <a:spcAft>
                          <a:spcPts val="0"/>
                        </a:spcAft>
                      </a:pPr>
                      <a:r>
                        <a:rPr lang="en-US" sz="2000" b="0" i="0" u="none" strike="noStrike" dirty="0" smtClean="0">
                          <a:solidFill>
                            <a:srgbClr val="000000"/>
                          </a:solidFill>
                          <a:effectLst/>
                          <a:latin typeface="Arial" charset="0"/>
                        </a:rPr>
                        <a:t>Addres</a:t>
                      </a:r>
                      <a:r>
                        <a:rPr lang="en-US" sz="2000" b="0" i="0" u="none" strike="noStrike" dirty="0" smtClean="0">
                          <a:solidFill>
                            <a:schemeClr val="dk1"/>
                          </a:solidFill>
                          <a:effectLst/>
                          <a:latin typeface="+mn-lt"/>
                        </a:rPr>
                        <a:t>s</a:t>
                      </a:r>
                    </a:p>
                    <a:p>
                      <a:pPr algn="ctr" rtl="0" fontAlgn="t">
                        <a:spcBef>
                          <a:spcPts val="0"/>
                        </a:spcBef>
                        <a:spcAft>
                          <a:spcPts val="0"/>
                        </a:spcAft>
                      </a:pPr>
                      <a:r>
                        <a:rPr lang="en-US" sz="2000" b="0" i="0" u="none" strike="noStrike" dirty="0" smtClean="0">
                          <a:solidFill>
                            <a:schemeClr val="dk1"/>
                          </a:solidFill>
                          <a:effectLst/>
                          <a:latin typeface="+mn-lt"/>
                        </a:rPr>
                        <a:t>Phone</a:t>
                      </a:r>
                      <a:endParaRPr lang="en-US" sz="2000" b="0" i="0" u="none" strike="noStrike" baseline="0" dirty="0" smtClean="0">
                        <a:solidFill>
                          <a:schemeClr val="dk1"/>
                        </a:solidFill>
                        <a:effectLst/>
                        <a:latin typeface="+mn-lt"/>
                      </a:endParaRPr>
                    </a:p>
                    <a:p>
                      <a:pPr algn="ctr" rtl="0" fontAlgn="t">
                        <a:spcBef>
                          <a:spcPts val="0"/>
                        </a:spcBef>
                        <a:spcAft>
                          <a:spcPts val="0"/>
                        </a:spcAft>
                      </a:pPr>
                      <a:r>
                        <a:rPr lang="en-US" sz="2000" b="0" i="0" u="none" strike="noStrike" baseline="0" dirty="0" smtClean="0">
                          <a:solidFill>
                            <a:schemeClr val="dk1"/>
                          </a:solidFill>
                          <a:effectLst/>
                          <a:latin typeface="+mn-lt"/>
                        </a:rPr>
                        <a:t>Email</a:t>
                      </a:r>
                    </a:p>
                    <a:p>
                      <a:pPr algn="ctr" rtl="0" fontAlgn="t">
                        <a:spcBef>
                          <a:spcPts val="0"/>
                        </a:spcBef>
                        <a:spcAft>
                          <a:spcPts val="0"/>
                        </a:spcAft>
                      </a:pPr>
                      <a:r>
                        <a:rPr lang="en-US" sz="2000" b="0" i="0" u="none" strike="noStrike" baseline="0" dirty="0" smtClean="0">
                          <a:solidFill>
                            <a:schemeClr val="dk1"/>
                          </a:solidFill>
                          <a:effectLst/>
                          <a:latin typeface="+mn-lt"/>
                        </a:rPr>
                        <a:t>Password</a:t>
                      </a:r>
                      <a:endParaRPr lang="en-US" sz="2000" b="0" i="0" u="none" strike="noStrike" dirty="0" smtClean="0">
                        <a:solidFill>
                          <a:srgbClr val="000000"/>
                        </a:solidFill>
                        <a:effectLst/>
                        <a:latin typeface="Arial" charset="0"/>
                      </a:endParaRPr>
                    </a:p>
                  </a:txBody>
                  <a:tcPr marL="66218" marR="66218" marT="66218" marB="66218"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2000" b="0" i="0" u="none" strike="noStrike" dirty="0" smtClean="0">
                          <a:solidFill>
                            <a:srgbClr val="000000"/>
                          </a:solidFill>
                          <a:effectLst/>
                          <a:latin typeface="Arial" charset="0"/>
                        </a:rPr>
                        <a:t>Passive </a:t>
                      </a:r>
                      <a:r>
                        <a:rPr lang="en-US" sz="2000" b="0" i="0" u="none" strike="noStrike" dirty="0">
                          <a:solidFill>
                            <a:srgbClr val="000000"/>
                          </a:solidFill>
                          <a:effectLst/>
                          <a:latin typeface="Arial" charset="0"/>
                        </a:rPr>
                        <a:t>mixed content </a:t>
                      </a:r>
                      <a:endParaRPr lang="en-US" sz="2000" b="0" i="0" u="none" strike="noStrike" dirty="0" smtClean="0">
                        <a:solidFill>
                          <a:srgbClr val="000000"/>
                        </a:solidFill>
                        <a:effectLst/>
                        <a:latin typeface="Arial" charset="0"/>
                      </a:endParaRPr>
                    </a:p>
                    <a:p>
                      <a:pPr algn="ctr" rtl="0" fontAlgn="t">
                        <a:spcBef>
                          <a:spcPts val="0"/>
                        </a:spcBef>
                        <a:spcAft>
                          <a:spcPts val="0"/>
                        </a:spcAft>
                      </a:pPr>
                      <a:endParaRPr lang="en-US" sz="2000" b="0" i="0" u="none" strike="noStrike" dirty="0" smtClean="0">
                        <a:solidFill>
                          <a:srgbClr val="000000"/>
                        </a:solidFill>
                        <a:effectLst/>
                        <a:latin typeface="Arial" charset="0"/>
                      </a:endParaRPr>
                    </a:p>
                    <a:p>
                      <a:pPr algn="ctr" rtl="0" fontAlgn="t">
                        <a:spcBef>
                          <a:spcPts val="0"/>
                        </a:spcBef>
                        <a:spcAft>
                          <a:spcPts val="0"/>
                        </a:spcAft>
                      </a:pPr>
                      <a:r>
                        <a:rPr lang="en-US" sz="2000" b="0" i="0" u="none" strike="noStrike" dirty="0" smtClean="0">
                          <a:solidFill>
                            <a:srgbClr val="000000"/>
                          </a:solidFill>
                          <a:effectLst/>
                          <a:latin typeface="Arial" charset="0"/>
                        </a:rPr>
                        <a:t>Outdated https (SHA-1)</a:t>
                      </a:r>
                      <a:endParaRPr lang="en-US" sz="2000" dirty="0">
                        <a:effectLst/>
                      </a:endParaRPr>
                    </a:p>
                  </a:txBody>
                  <a:tcPr marL="66218" marR="66218" marT="66218" marB="66218"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2000" b="0" i="0" u="none" strike="noStrike" dirty="0" smtClean="0">
                          <a:solidFill>
                            <a:srgbClr val="000000"/>
                          </a:solidFill>
                          <a:effectLst/>
                          <a:latin typeface="Arial" charset="0"/>
                        </a:rPr>
                        <a:t>Untested</a:t>
                      </a:r>
                      <a:endParaRPr lang="en-US" sz="2000" dirty="0">
                        <a:effectLst/>
                      </a:endParaRPr>
                    </a:p>
                  </a:txBody>
                  <a:tcPr marL="66218" marR="66218" marT="66218" marB="66218"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
        <p:nvSpPr>
          <p:cNvPr id="8" name="TextBox 7"/>
          <p:cNvSpPr txBox="1"/>
          <p:nvPr/>
        </p:nvSpPr>
        <p:spPr>
          <a:xfrm>
            <a:off x="1245577" y="10872424"/>
            <a:ext cx="10310446" cy="5893216"/>
          </a:xfrm>
          <a:prstGeom prst="rect">
            <a:avLst/>
          </a:prstGeom>
          <a:noFill/>
        </p:spPr>
        <p:txBody>
          <a:bodyPr wrap="square" rtlCol="0">
            <a:spAutoFit/>
          </a:bodyPr>
          <a:lstStyle/>
          <a:p>
            <a:pPr>
              <a:buSzPct val="100000"/>
            </a:pPr>
            <a:r>
              <a:rPr lang="en-US" sz="4800" dirty="0" smtClean="0"/>
              <a:t>NETWORK SECURITY</a:t>
            </a:r>
            <a:endParaRPr lang="en-US" sz="3200" dirty="0" smtClean="0"/>
          </a:p>
          <a:p>
            <a:pPr marL="457200" lvl="0" indent="-457200" algn="just">
              <a:buSzPct val="100000"/>
              <a:buFont typeface="Arial" charset="0"/>
              <a:buChar char="•"/>
            </a:pPr>
            <a:r>
              <a:rPr lang="en-US" sz="3200" dirty="0" smtClean="0"/>
              <a:t>HTTPS </a:t>
            </a:r>
            <a:r>
              <a:rPr lang="en-US" sz="3200" dirty="0"/>
              <a:t>uses certificates to verify the identity of the server and encrypts data being sent to and from the server to prevent man-in-the-middle </a:t>
            </a:r>
            <a:r>
              <a:rPr lang="en-US" sz="3200" dirty="0" smtClean="0"/>
              <a:t>attacks</a:t>
            </a:r>
            <a:endParaRPr lang="en-US" sz="3200" dirty="0"/>
          </a:p>
          <a:p>
            <a:pPr marL="457200" lvl="0" indent="-457200" algn="just">
              <a:buSzPct val="100000"/>
              <a:buFont typeface="Arial" charset="0"/>
              <a:buChar char="•"/>
            </a:pPr>
            <a:r>
              <a:rPr lang="en-US" sz="3200" dirty="0"/>
              <a:t>The </a:t>
            </a:r>
            <a:r>
              <a:rPr lang="en-US" sz="3200" dirty="0" smtClean="0"/>
              <a:t>level of security </a:t>
            </a:r>
            <a:r>
              <a:rPr lang="en-US" sz="3200" dirty="0"/>
              <a:t>on </a:t>
            </a:r>
            <a:r>
              <a:rPr lang="en-US" sz="3200" dirty="0" smtClean="0"/>
              <a:t>Starbucks.com </a:t>
            </a:r>
            <a:r>
              <a:rPr lang="en-US" sz="3200" dirty="0"/>
              <a:t>is variable. Some pages are connected through HTTPS while others are mixed content, have obsolete certificate signature techniques, or are using unencrypted </a:t>
            </a:r>
            <a:r>
              <a:rPr lang="en-US" sz="3200" dirty="0" smtClean="0"/>
              <a:t>HTTP protocols</a:t>
            </a:r>
          </a:p>
        </p:txBody>
      </p:sp>
      <p:sp>
        <p:nvSpPr>
          <p:cNvPr id="20" name="TextBox 19"/>
          <p:cNvSpPr txBox="1"/>
          <p:nvPr/>
        </p:nvSpPr>
        <p:spPr>
          <a:xfrm>
            <a:off x="13144500" y="4182636"/>
            <a:ext cx="10287000" cy="5626092"/>
          </a:xfrm>
          <a:prstGeom prst="rect">
            <a:avLst/>
          </a:prstGeom>
          <a:noFill/>
        </p:spPr>
        <p:txBody>
          <a:bodyPr wrap="square" rtlCol="0">
            <a:spAutoFit/>
          </a:bodyPr>
          <a:lstStyle/>
          <a:p>
            <a:pPr algn="ctr"/>
            <a:r>
              <a:rPr lang="en-US" sz="4800" dirty="0" smtClean="0"/>
              <a:t>PRIVACY POLICY </a:t>
            </a:r>
            <a:r>
              <a:rPr lang="en-US" sz="3200" dirty="0" smtClean="0"/>
              <a:t/>
            </a:r>
            <a:br>
              <a:rPr lang="en-US" sz="3200" dirty="0" smtClean="0"/>
            </a:br>
            <a:r>
              <a:rPr lang="en-US" sz="3200" i="1" dirty="0" smtClean="0">
                <a:solidFill>
                  <a:srgbClr val="0F4126"/>
                </a:solidFill>
              </a:rPr>
              <a:t>“Starbucks is committed to protecting [its] customers’ personal information. It adhere[s] to industry-leading standards to manage [its] network, secure [its] web and mobile applications, and set security policies across [its] organization. [It] treat[s] the security and safety of [its] customers’ personal information with utmost importance.”</a:t>
            </a:r>
            <a:r>
              <a:rPr lang="en-US" sz="3200" dirty="0" smtClean="0"/>
              <a:t/>
            </a:r>
            <a:br>
              <a:rPr lang="en-US" sz="3200" dirty="0" smtClean="0"/>
            </a:br>
            <a:endParaRPr lang="en-US" dirty="0"/>
          </a:p>
        </p:txBody>
      </p:sp>
      <p:sp>
        <p:nvSpPr>
          <p:cNvPr id="5" name="TextBox 4"/>
          <p:cNvSpPr txBox="1"/>
          <p:nvPr/>
        </p:nvSpPr>
        <p:spPr>
          <a:xfrm>
            <a:off x="152400" y="1657695"/>
            <a:ext cx="36042600" cy="1618905"/>
          </a:xfrm>
          <a:prstGeom prst="rect">
            <a:avLst/>
          </a:prstGeom>
          <a:noFill/>
        </p:spPr>
        <p:txBody>
          <a:bodyPr wrap="square" rtlCol="0">
            <a:spAutoFit/>
          </a:bodyPr>
          <a:lstStyle/>
          <a:p>
            <a:pPr algn="ctr"/>
            <a:r>
              <a:rPr lang="en-US" sz="4800" dirty="0" smtClean="0">
                <a:solidFill>
                  <a:schemeClr val="bg1"/>
                </a:solidFill>
              </a:rPr>
              <a:t>Security and Privacy Concerns of Starbucks.com</a:t>
            </a:r>
          </a:p>
          <a:p>
            <a:pPr algn="ctr"/>
            <a:r>
              <a:rPr lang="en-US" sz="3200" dirty="0" smtClean="0">
                <a:solidFill>
                  <a:schemeClr val="bg1"/>
                </a:solidFill>
              </a:rPr>
              <a:t>Abigail Hertz, Sophie Lehar, and Ann Ming Samborski</a:t>
            </a:r>
            <a:endParaRPr lang="en-US" sz="3200" dirty="0">
              <a:solidFill>
                <a:schemeClr val="bg1"/>
              </a:solidFill>
            </a:endParaRPr>
          </a:p>
        </p:txBody>
      </p:sp>
      <p:sp>
        <p:nvSpPr>
          <p:cNvPr id="24" name="TextBox 23"/>
          <p:cNvSpPr txBox="1"/>
          <p:nvPr/>
        </p:nvSpPr>
        <p:spPr>
          <a:xfrm>
            <a:off x="12992100" y="20726400"/>
            <a:ext cx="10439400" cy="5893216"/>
          </a:xfrm>
          <a:prstGeom prst="rect">
            <a:avLst/>
          </a:prstGeom>
          <a:noFill/>
        </p:spPr>
        <p:txBody>
          <a:bodyPr wrap="square" rtlCol="0">
            <a:spAutoFit/>
          </a:bodyPr>
          <a:lstStyle/>
          <a:p>
            <a:pPr algn="ctr">
              <a:buSzPct val="100000"/>
            </a:pPr>
            <a:r>
              <a:rPr lang="en-US" sz="4800" dirty="0" smtClean="0"/>
              <a:t>INVISIBLE PIXELS</a:t>
            </a:r>
            <a:endParaRPr lang="en-US" sz="3200" dirty="0" smtClean="0"/>
          </a:p>
          <a:p>
            <a:pPr marL="457200" indent="-457200" algn="just">
              <a:buSzPct val="100000"/>
              <a:buFont typeface="Arial" charset="0"/>
              <a:buChar char="•"/>
            </a:pPr>
            <a:r>
              <a:rPr lang="en-US" sz="3200" dirty="0" smtClean="0"/>
              <a:t>Starbucks.com has many </a:t>
            </a:r>
            <a:r>
              <a:rPr lang="en-US" sz="3200" dirty="0"/>
              <a:t>invisible 1x1 pixel images rendered from other </a:t>
            </a:r>
            <a:r>
              <a:rPr lang="en-US" sz="3200" dirty="0" smtClean="0"/>
              <a:t>sites, which </a:t>
            </a:r>
            <a:r>
              <a:rPr lang="en-US" sz="3200" dirty="0"/>
              <a:t>outside parties use </a:t>
            </a:r>
            <a:r>
              <a:rPr lang="en-US" sz="3200" dirty="0" smtClean="0"/>
              <a:t>for </a:t>
            </a:r>
            <a:r>
              <a:rPr lang="en-US" sz="3200" dirty="0"/>
              <a:t>tracking and advertising </a:t>
            </a:r>
            <a:r>
              <a:rPr lang="en-US" sz="3200" dirty="0" smtClean="0"/>
              <a:t>purposes</a:t>
            </a:r>
            <a:endParaRPr lang="en-US" sz="3200" dirty="0"/>
          </a:p>
          <a:p>
            <a:pPr marL="457200" indent="-457200" algn="just">
              <a:buSzPct val="100000"/>
              <a:buFont typeface="Arial" charset="0"/>
              <a:buChar char="•"/>
            </a:pPr>
            <a:r>
              <a:rPr lang="en-US" sz="3200" dirty="0" smtClean="0"/>
              <a:t>These </a:t>
            </a:r>
            <a:r>
              <a:rPr lang="en-US" sz="3200" dirty="0"/>
              <a:t>tracking pixels can be a privacy concern. </a:t>
            </a:r>
            <a:r>
              <a:rPr lang="en-US" sz="3200" dirty="0" smtClean="0"/>
              <a:t>Starbucks’ </a:t>
            </a:r>
            <a:r>
              <a:rPr lang="en-US" sz="3200" dirty="0"/>
              <a:t>privacy policy states that </a:t>
            </a:r>
            <a:r>
              <a:rPr lang="en-US" sz="3200" dirty="0" smtClean="0"/>
              <a:t>it </a:t>
            </a:r>
            <a:r>
              <a:rPr lang="en-US" sz="3200" dirty="0"/>
              <a:t>will disclose user information when working on business </a:t>
            </a:r>
            <a:r>
              <a:rPr lang="en-US" sz="3200" dirty="0" smtClean="0"/>
              <a:t>transactions, </a:t>
            </a:r>
            <a:r>
              <a:rPr lang="en-US" sz="3200" dirty="0"/>
              <a:t>for marketing purposes, and for a variety of other </a:t>
            </a:r>
            <a:r>
              <a:rPr lang="en-US" sz="3200" dirty="0" smtClean="0"/>
              <a:t>reasons</a:t>
            </a:r>
            <a:endParaRPr lang="en-US" sz="3200" dirty="0"/>
          </a:p>
        </p:txBody>
      </p:sp>
      <p:sp>
        <p:nvSpPr>
          <p:cNvPr id="26" name="TextBox 25"/>
          <p:cNvSpPr txBox="1"/>
          <p:nvPr/>
        </p:nvSpPr>
        <p:spPr>
          <a:xfrm>
            <a:off x="25019977" y="4114800"/>
            <a:ext cx="10299560" cy="8946295"/>
          </a:xfrm>
          <a:prstGeom prst="rect">
            <a:avLst/>
          </a:prstGeom>
          <a:noFill/>
        </p:spPr>
        <p:txBody>
          <a:bodyPr wrap="square" rtlCol="0">
            <a:spAutoFit/>
          </a:bodyPr>
          <a:lstStyle/>
          <a:p>
            <a:pPr>
              <a:buSzPct val="100000"/>
            </a:pPr>
            <a:r>
              <a:rPr lang="en-US" sz="4800" dirty="0" smtClean="0"/>
              <a:t>COOKIES</a:t>
            </a:r>
            <a:endParaRPr lang="en-US" sz="3200" dirty="0" smtClean="0"/>
          </a:p>
          <a:p>
            <a:pPr marL="457200" indent="-457200" algn="just">
              <a:buSzPct val="100000"/>
              <a:buFont typeface="Arial" charset="0"/>
              <a:buChar char="•"/>
            </a:pPr>
            <a:r>
              <a:rPr lang="en-US" sz="3200" dirty="0"/>
              <a:t>Starbucks states that </a:t>
            </a:r>
            <a:r>
              <a:rPr lang="en-US" sz="3200" dirty="0" smtClean="0"/>
              <a:t>it uses </a:t>
            </a:r>
            <a:r>
              <a:rPr lang="en-US" sz="3200" dirty="0"/>
              <a:t>cookies mainly for website functionality, performance monitoring, user convenience, and </a:t>
            </a:r>
            <a:r>
              <a:rPr lang="en-US" sz="3200" dirty="0" smtClean="0"/>
              <a:t>marketing</a:t>
            </a:r>
            <a:endParaRPr lang="en-US" sz="3200" dirty="0"/>
          </a:p>
          <a:p>
            <a:pPr marL="457200" indent="-457200" algn="just">
              <a:buSzPct val="100000"/>
              <a:buFont typeface="Arial" charset="0"/>
              <a:buChar char="•"/>
            </a:pPr>
            <a:r>
              <a:rPr lang="en-US" sz="3200" dirty="0"/>
              <a:t>Some cookies </a:t>
            </a:r>
            <a:r>
              <a:rPr lang="en-US" sz="3200" dirty="0" smtClean="0"/>
              <a:t>found </a:t>
            </a:r>
            <a:r>
              <a:rPr lang="en-US" sz="3200" dirty="0"/>
              <a:t>contained data such as session ids, encrypted usernames, csrf tokens, and tokens showing what was inside a user’s cart</a:t>
            </a:r>
          </a:p>
          <a:p>
            <a:pPr marL="457200" indent="-457200" algn="just">
              <a:buSzPct val="100000"/>
              <a:buFont typeface="Arial" charset="0"/>
              <a:buChar char="•"/>
            </a:pPr>
            <a:r>
              <a:rPr lang="en-US" sz="3200" dirty="0"/>
              <a:t>Starbucks uses </a:t>
            </a:r>
            <a:r>
              <a:rPr lang="en-US" sz="3200" dirty="0" smtClean="0"/>
              <a:t>numerous cookies </a:t>
            </a:r>
            <a:r>
              <a:rPr lang="en-US" sz="3200" dirty="0"/>
              <a:t>for tracking from sites such as </a:t>
            </a:r>
            <a:r>
              <a:rPr lang="en-US" sz="3200" i="1" dirty="0"/>
              <a:t>doubleclick.net</a:t>
            </a:r>
            <a:r>
              <a:rPr lang="en-US" sz="3200" dirty="0"/>
              <a:t>, </a:t>
            </a:r>
            <a:r>
              <a:rPr lang="en-US" sz="3200" i="1" dirty="0"/>
              <a:t>coremetrics.com</a:t>
            </a:r>
            <a:r>
              <a:rPr lang="en-US" sz="3200" dirty="0"/>
              <a:t>, </a:t>
            </a:r>
            <a:r>
              <a:rPr lang="en-US" sz="3200" i="1" dirty="0"/>
              <a:t>adroll.com</a:t>
            </a:r>
            <a:r>
              <a:rPr lang="en-US" sz="3200" dirty="0"/>
              <a:t>, and </a:t>
            </a:r>
            <a:r>
              <a:rPr lang="en-US" sz="3200" i="1" dirty="0"/>
              <a:t>rubiconproject.com</a:t>
            </a:r>
          </a:p>
          <a:p>
            <a:pPr marL="457200" indent="-457200" algn="just">
              <a:buSzPct val="100000"/>
              <a:buFont typeface="Arial" charset="0"/>
              <a:buChar char="•"/>
            </a:pPr>
            <a:r>
              <a:rPr lang="en-US" sz="3200" dirty="0"/>
              <a:t>Starbucks does not respond to browser “Do Not Track” technology.  </a:t>
            </a:r>
            <a:r>
              <a:rPr lang="en-US" sz="3200" dirty="0" smtClean="0"/>
              <a:t>This preference can be set </a:t>
            </a:r>
            <a:r>
              <a:rPr lang="en-US" sz="3200" dirty="0"/>
              <a:t>in some newer browsers and indicates that a user does not want </a:t>
            </a:r>
            <a:r>
              <a:rPr lang="en-US" sz="3200" dirty="0" smtClean="0"/>
              <a:t>his or her </a:t>
            </a:r>
            <a:r>
              <a:rPr lang="en-US" sz="3200" dirty="0"/>
              <a:t>activity to be </a:t>
            </a:r>
            <a:r>
              <a:rPr lang="en-US" sz="3200" dirty="0" smtClean="0"/>
              <a:t>tracked</a:t>
            </a:r>
            <a:endParaRPr lang="en-US" sz="3200" dirty="0"/>
          </a:p>
        </p:txBody>
      </p:sp>
      <p:sp>
        <p:nvSpPr>
          <p:cNvPr id="27" name="TextBox 26"/>
          <p:cNvSpPr txBox="1"/>
          <p:nvPr/>
        </p:nvSpPr>
        <p:spPr>
          <a:xfrm>
            <a:off x="25019977" y="13289695"/>
            <a:ext cx="10310446" cy="7114448"/>
          </a:xfrm>
          <a:prstGeom prst="rect">
            <a:avLst/>
          </a:prstGeom>
          <a:noFill/>
        </p:spPr>
        <p:txBody>
          <a:bodyPr wrap="square" rtlCol="0">
            <a:spAutoFit/>
          </a:bodyPr>
          <a:lstStyle/>
          <a:p>
            <a:pPr>
              <a:buSzPct val="100000"/>
            </a:pPr>
            <a:r>
              <a:rPr lang="en-US" sz="4800" dirty="0" smtClean="0"/>
              <a:t>CONCLUSION</a:t>
            </a:r>
          </a:p>
          <a:p>
            <a:pPr algn="just"/>
            <a:r>
              <a:rPr lang="en-US" sz="3200" dirty="0" smtClean="0"/>
              <a:t>	Starbucks states in its privacy policy that it treats the privacy of its customers with utmost importance. However numerous instances were found in which this claim was dubious. There are aspects of its website security that are flawed and could allow attackers to access the personal information of a user. While Starbucks does do some things well, such as rendering its login page over https, it is not consistent with its use of security tools, which results in many issues throughout its website.</a:t>
            </a:r>
          </a:p>
        </p:txBody>
      </p:sp>
      <p:sp>
        <p:nvSpPr>
          <p:cNvPr id="2" name="TextBox 1"/>
          <p:cNvSpPr txBox="1"/>
          <p:nvPr/>
        </p:nvSpPr>
        <p:spPr>
          <a:xfrm>
            <a:off x="1245577" y="4114800"/>
            <a:ext cx="10353989" cy="6503832"/>
          </a:xfrm>
          <a:prstGeom prst="rect">
            <a:avLst/>
          </a:prstGeom>
          <a:noFill/>
        </p:spPr>
        <p:txBody>
          <a:bodyPr wrap="square" rtlCol="0">
            <a:spAutoFit/>
          </a:bodyPr>
          <a:lstStyle/>
          <a:p>
            <a:pPr algn="just"/>
            <a:r>
              <a:rPr lang="en-US" sz="4800" dirty="0" smtClean="0"/>
              <a:t>INTRODUCTION</a:t>
            </a:r>
            <a:endParaRPr lang="en-US" sz="4800" dirty="0"/>
          </a:p>
          <a:p>
            <a:pPr algn="just"/>
            <a:r>
              <a:rPr lang="en-US" sz="3200" dirty="0" smtClean="0"/>
              <a:t>	Because </a:t>
            </a:r>
            <a:r>
              <a:rPr lang="en-US" sz="3200" dirty="0"/>
              <a:t>the approaches companies use to target users and provide Internet services </a:t>
            </a:r>
            <a:r>
              <a:rPr lang="en-US" sz="3200" dirty="0" smtClean="0"/>
              <a:t>are </a:t>
            </a:r>
            <a:r>
              <a:rPr lang="en-US" sz="3200" dirty="0"/>
              <a:t>ever evolving, it is becoming increasingly important </a:t>
            </a:r>
            <a:r>
              <a:rPr lang="en-US" sz="3200" dirty="0" smtClean="0"/>
              <a:t>to </a:t>
            </a:r>
            <a:r>
              <a:rPr lang="en-US" sz="3200" dirty="0"/>
              <a:t>be aware of the information a site collects. This was the primary motivation for auditing the Starbucks website to unveil the information it records and shares on its users.  Starbucks emphasizes its dedication to securing users’ information, and therefore </a:t>
            </a:r>
            <a:r>
              <a:rPr lang="en-US" sz="3200" dirty="0" smtClean="0"/>
              <a:t>the</a:t>
            </a:r>
            <a:r>
              <a:rPr lang="en-US" sz="3200" dirty="0"/>
              <a:t> goal was to see how secure its website currently is. </a:t>
            </a:r>
          </a:p>
        </p:txBody>
      </p:sp>
      <p:grpSp>
        <p:nvGrpSpPr>
          <p:cNvPr id="13" name="Group 12"/>
          <p:cNvGrpSpPr/>
          <p:nvPr/>
        </p:nvGrpSpPr>
        <p:grpSpPr>
          <a:xfrm>
            <a:off x="25019977" y="21140074"/>
            <a:ext cx="10299560" cy="4561780"/>
            <a:chOff x="25019977" y="21259800"/>
            <a:chExt cx="10299560" cy="4561780"/>
          </a:xfrm>
        </p:grpSpPr>
        <p:sp>
          <p:nvSpPr>
            <p:cNvPr id="28" name="TextBox 27"/>
            <p:cNvSpPr txBox="1"/>
            <p:nvPr/>
          </p:nvSpPr>
          <p:spPr>
            <a:xfrm>
              <a:off x="25122554" y="21270021"/>
              <a:ext cx="9929446" cy="4519379"/>
            </a:xfrm>
            <a:prstGeom prst="rect">
              <a:avLst/>
            </a:prstGeom>
            <a:noFill/>
          </p:spPr>
          <p:txBody>
            <a:bodyPr wrap="square" rtlCol="0">
              <a:spAutoFit/>
            </a:bodyPr>
            <a:lstStyle/>
            <a:p>
              <a:pPr>
                <a:buSzPct val="100000"/>
              </a:pPr>
              <a:r>
                <a:rPr lang="en-US" sz="3200" dirty="0" smtClean="0"/>
                <a:t>   REFERENCES</a:t>
              </a:r>
            </a:p>
            <a:p>
              <a:pPr marL="285750" indent="-285750">
                <a:buSzPct val="100000"/>
                <a:buFont typeface="LucidaGrande" charset="0"/>
                <a:buChar char="⁻"/>
              </a:pPr>
              <a:r>
                <a:rPr lang="en-US" sz="2000" dirty="0"/>
                <a:t>https://msdn.microsoft.com/en-us/library/ms178194.aspx</a:t>
              </a:r>
            </a:p>
            <a:p>
              <a:pPr marL="285750" indent="-285750">
                <a:buSzPct val="100000"/>
                <a:buFont typeface="LucidaGrande" charset="0"/>
                <a:buChar char="⁻"/>
              </a:pPr>
              <a:r>
                <a:rPr lang="en-US" sz="2000" dirty="0" smtClean="0"/>
                <a:t>https</a:t>
              </a:r>
              <a:r>
                <a:rPr lang="en-US" sz="2000" dirty="0"/>
                <a:t>://developer.mozilla.org/en-US/docs/Security/MixedContent</a:t>
              </a:r>
            </a:p>
            <a:p>
              <a:pPr marL="285750" indent="-285750">
                <a:buSzPct val="100000"/>
                <a:buFont typeface="LucidaGrande" charset="0"/>
                <a:buChar char="⁻"/>
              </a:pPr>
              <a:r>
                <a:rPr lang="en-US" sz="2000" dirty="0"/>
                <a:t>http://www.starbucks.com/about-us/company-information/online-policies/information-security-at-starbucks</a:t>
              </a:r>
            </a:p>
            <a:p>
              <a:pPr marL="285750" indent="-285750">
                <a:buSzPct val="100000"/>
                <a:buFont typeface="LucidaGrande" charset="0"/>
                <a:buChar char="⁻"/>
              </a:pPr>
              <a:r>
                <a:rPr lang="en-US" sz="2000" dirty="0"/>
                <a:t>http://www.starbucks.com/about-us/company-information/online-policies/privacy-policy</a:t>
              </a:r>
            </a:p>
            <a:p>
              <a:pPr marL="285750" indent="-285750">
                <a:buSzPct val="100000"/>
                <a:buFont typeface="LucidaGrande" charset="0"/>
                <a:buChar char="⁻"/>
              </a:pPr>
              <a:r>
                <a:rPr lang="en-US" sz="2000" dirty="0"/>
                <a:t>https://support.microsoft.com/en-us/kb/899918</a:t>
              </a:r>
            </a:p>
            <a:p>
              <a:pPr marL="285750" indent="-285750">
                <a:buSzPct val="100000"/>
                <a:buFont typeface="LucidaGrande" charset="0"/>
                <a:buChar char="⁻"/>
              </a:pPr>
              <a:r>
                <a:rPr lang="en-US" sz="2000" dirty="0"/>
                <a:t>https://googleonlinesecurity.blogspot.com/2014/09/gradually-sunsetting-sha-1.html</a:t>
              </a:r>
            </a:p>
            <a:p>
              <a:pPr marL="285750" indent="-285750">
                <a:buSzPct val="100000"/>
                <a:buFont typeface="LucidaGrande" charset="0"/>
                <a:buChar char="⁻"/>
              </a:pPr>
              <a:r>
                <a:rPr lang="en-US" sz="2000" dirty="0"/>
                <a:t>https://docs.spring.io/spring-security/site/docs/current/reference/html/csrf.html</a:t>
              </a:r>
            </a:p>
            <a:p>
              <a:pPr marL="285750" indent="-285750">
                <a:buSzPct val="100000"/>
                <a:buFont typeface="LucidaGrande" charset="0"/>
                <a:buChar char="⁻"/>
              </a:pPr>
              <a:r>
                <a:rPr lang="en-US" sz="2000" dirty="0" smtClean="0"/>
                <a:t>https</a:t>
              </a:r>
              <a:r>
                <a:rPr lang="en-US" sz="2000" dirty="0"/>
                <a:t>://</a:t>
              </a:r>
              <a:r>
                <a:rPr lang="en-US" sz="2000" dirty="0" smtClean="0"/>
                <a:t>developer.mozilla.org/en-US/docs/Web/Security/</a:t>
              </a:r>
              <a:r>
                <a:rPr lang="en-US" sz="2000" dirty="0" err="1" smtClean="0"/>
                <a:t>Weak_Signature_Algorithm</a:t>
              </a:r>
              <a:endParaRPr lang="en-US" sz="2000" dirty="0"/>
            </a:p>
          </p:txBody>
        </p:sp>
        <p:sp>
          <p:nvSpPr>
            <p:cNvPr id="9" name="Rectangle 8"/>
            <p:cNvSpPr/>
            <p:nvPr/>
          </p:nvSpPr>
          <p:spPr bwMode="auto">
            <a:xfrm>
              <a:off x="25019977" y="21259800"/>
              <a:ext cx="10299560" cy="4561780"/>
            </a:xfrm>
            <a:prstGeom prst="rect">
              <a:avLst/>
            </a:prstGeom>
            <a:noFill/>
            <a:ln>
              <a:headEnd type="none" w="med" len="med"/>
              <a:tailEnd type="none" w="med" len="me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124000"/>
                </a:lnSpc>
                <a:spcBef>
                  <a:spcPct val="0"/>
                </a:spcBef>
                <a:spcAft>
                  <a:spcPct val="0"/>
                </a:spcAft>
                <a:buClr>
                  <a:srgbClr val="000000"/>
                </a:buClr>
                <a:buSzPct val="45000"/>
                <a:buFont typeface="Wingdings" charset="0"/>
                <a:buNone/>
                <a:tabLst/>
              </a:pPr>
              <a:endParaRPr kumimoji="0" lang="en-US" sz="1800" b="0" i="0" u="none" strike="noStrike" cap="none" normalizeH="0" baseline="0">
                <a:ln>
                  <a:noFill/>
                </a:ln>
                <a:effectLst/>
                <a:latin typeface="Arial" charset="0"/>
                <a:ea typeface="ＭＳ Ｐゴシック" charset="0"/>
                <a:cs typeface="DejaVu Sans" charset="0"/>
              </a:endParaRP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ster_template_Powerpoint">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DejaVu Sans"/>
      </a:majorFont>
      <a:minorFont>
        <a:latin typeface="Arial"/>
        <a:ea typeface="ＭＳ Ｐゴシック"/>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124000"/>
          </a:lnSpc>
          <a:spcBef>
            <a:spcPct val="0"/>
          </a:spcBef>
          <a:spcAft>
            <a:spcPct val="0"/>
          </a:spcAft>
          <a:buClr>
            <a:srgbClr val="000000"/>
          </a:buClr>
          <a:buSzPct val="45000"/>
          <a:buFont typeface="Wingdings" charset="0"/>
          <a:buNone/>
          <a:tabLst/>
          <a:defRPr kumimoji="0" lang="en-US" sz="1800" b="0" i="0" u="none" strike="noStrike" cap="none" normalizeH="0" baseline="0">
            <a:ln>
              <a:noFill/>
            </a:ln>
            <a:effectLst/>
            <a:latin typeface="Arial" charset="0"/>
            <a:ea typeface="ＭＳ Ｐゴシック"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124000"/>
          </a:lnSpc>
          <a:spcBef>
            <a:spcPct val="0"/>
          </a:spcBef>
          <a:spcAft>
            <a:spcPct val="0"/>
          </a:spcAft>
          <a:buClr>
            <a:srgbClr val="000000"/>
          </a:buClr>
          <a:buSzPct val="45000"/>
          <a:buFont typeface="Wingdings" charset="0"/>
          <a:buNone/>
          <a:tabLst/>
          <a:defRPr kumimoji="0" lang="en-US" sz="1800" b="0" i="0" u="none" strike="noStrike" cap="none" normalizeH="0" baseline="0">
            <a:ln>
              <a:noFill/>
            </a:ln>
            <a:effectLst/>
            <a:latin typeface="Arial" charset="0"/>
            <a:ea typeface="ＭＳ Ｐゴシック" charset="0"/>
            <a:cs typeface="DejaVu San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poster_template_Powerpoint.pot</Template>
  <TotalTime>1660</TotalTime>
  <Words>340</Words>
  <Application>Microsoft Office PowerPoint</Application>
  <PresentationFormat>Custom</PresentationFormat>
  <Paragraphs>75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poster_template_Powerpoint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Burke</dc:creator>
  <cp:lastModifiedBy>Sharon Goldberg</cp:lastModifiedBy>
  <cp:revision>62</cp:revision>
  <dcterms:modified xsi:type="dcterms:W3CDTF">2017-04-03T13:29:09Z</dcterms:modified>
</cp:coreProperties>
</file>