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6576000" cy="27432000"/>
  <p:notesSz cx="7772400" cy="10058400"/>
  <p:defaultTextStyle>
    <a:defPPr>
      <a:defRPr lang="en-US"/>
    </a:defPPr>
    <a:lvl1pPr algn="l" defTabSz="457200" rtl="0" fontAlgn="base" hangingPunct="0">
      <a:lnSpc>
        <a:spcPct val="124000"/>
      </a:lnSpc>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1pPr>
    <a:lvl2pPr marL="431800" indent="-215900" algn="l" defTabSz="457200" rtl="0" fontAlgn="base" hangingPunct="0">
      <a:lnSpc>
        <a:spcPct val="124000"/>
      </a:lnSpc>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2pPr>
    <a:lvl3pPr marL="647700" indent="-215900" algn="l" defTabSz="457200" rtl="0" fontAlgn="base" hangingPunct="0">
      <a:lnSpc>
        <a:spcPct val="124000"/>
      </a:lnSpc>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3pPr>
    <a:lvl4pPr marL="863600" indent="-215900" algn="l" defTabSz="457200" rtl="0" fontAlgn="base" hangingPunct="0">
      <a:lnSpc>
        <a:spcPct val="124000"/>
      </a:lnSpc>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4pPr>
    <a:lvl5pPr marL="1079500" indent="-215900" algn="l" defTabSz="457200" rtl="0" fontAlgn="base" hangingPunct="0">
      <a:lnSpc>
        <a:spcPct val="124000"/>
      </a:lnSpc>
      <a:spcBef>
        <a:spcPct val="0"/>
      </a:spcBef>
      <a:spcAft>
        <a:spcPct val="0"/>
      </a:spcAft>
      <a:buClr>
        <a:srgbClr val="000000"/>
      </a:buClr>
      <a:buSzPct val="45000"/>
      <a:buFont typeface="Wingdings" pitchFamily="2" charset="2"/>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7" d="100"/>
          <a:sy n="17" d="100"/>
        </p:scale>
        <p:origin x="-1181" y="91"/>
      </p:cViewPr>
      <p:guideLst>
        <p:guide orient="horz" pos="8640"/>
        <p:guide pos="1152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1371600" y="763588"/>
            <a:ext cx="5027613"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sp>
      <p:sp>
        <p:nvSpPr>
          <p:cNvPr id="2050" name="Rectangle 2"/>
          <p:cNvSpPr>
            <a:spLocks noGrp="1" noChangeArrowheads="1"/>
          </p:cNvSpPr>
          <p:nvPr>
            <p:ph type="body"/>
          </p:nvPr>
        </p:nvSpPr>
        <p:spPr bwMode="auto">
          <a:xfrm>
            <a:off x="777875" y="4776788"/>
            <a:ext cx="6216650" cy="452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endParaRPr lang="en-US" noProof="0" smtClean="0"/>
          </a:p>
        </p:txBody>
      </p:sp>
      <p:sp>
        <p:nvSpPr>
          <p:cNvPr id="2051" name="Rectangle 3"/>
          <p:cNvSpPr>
            <a:spLocks noGrp="1" noChangeArrowheads="1"/>
          </p:cNvSpPr>
          <p:nvPr>
            <p:ph type="hdr"/>
          </p:nvPr>
        </p:nvSpPr>
        <p:spPr bwMode="auto">
          <a:xfrm>
            <a:off x="0"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nSpc>
                <a:spcPct val="116000"/>
              </a:lnSpc>
              <a:buFont typeface="Wingdings" charset="0"/>
              <a:buNone/>
              <a:tabLst>
                <a:tab pos="723900" algn="l"/>
                <a:tab pos="1447800" algn="l"/>
                <a:tab pos="2171700" algn="l"/>
                <a:tab pos="2895600" algn="l"/>
              </a:tabLst>
              <a:defRPr sz="1400">
                <a:solidFill>
                  <a:srgbClr val="000000"/>
                </a:solidFill>
                <a:latin typeface="Nimbus Roman No9 L" charset="0"/>
                <a:ea typeface="ＭＳ Ｐゴシック" charset="0"/>
                <a:cs typeface="DejaVu Sans" charset="0"/>
              </a:defRPr>
            </a:lvl1pPr>
          </a:lstStyle>
          <a:p>
            <a:pPr>
              <a:defRPr/>
            </a:pPr>
            <a:endParaRPr lang="en-GB"/>
          </a:p>
        </p:txBody>
      </p:sp>
      <p:sp>
        <p:nvSpPr>
          <p:cNvPr id="2052" name="Rectangle 4"/>
          <p:cNvSpPr>
            <a:spLocks noGrp="1" noChangeArrowheads="1"/>
          </p:cNvSpPr>
          <p:nvPr>
            <p:ph type="dt"/>
          </p:nvPr>
        </p:nvSpPr>
        <p:spPr bwMode="auto">
          <a:xfrm>
            <a:off x="4398963" y="0"/>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a:lnSpc>
                <a:spcPct val="116000"/>
              </a:lnSpc>
              <a:buFont typeface="Wingdings" charset="0"/>
              <a:buNone/>
              <a:tabLst>
                <a:tab pos="723900" algn="l"/>
                <a:tab pos="1447800" algn="l"/>
                <a:tab pos="2171700" algn="l"/>
                <a:tab pos="2895600" algn="l"/>
              </a:tabLst>
              <a:defRPr sz="1400">
                <a:solidFill>
                  <a:srgbClr val="000000"/>
                </a:solidFill>
                <a:latin typeface="Nimbus Roman No9 L" charset="0"/>
                <a:ea typeface="ＭＳ Ｐゴシック" charset="0"/>
                <a:cs typeface="DejaVu Sans" charset="0"/>
              </a:defRPr>
            </a:lvl1pPr>
          </a:lstStyle>
          <a:p>
            <a:pPr>
              <a:defRPr/>
            </a:pPr>
            <a:endParaRPr lang="en-GB"/>
          </a:p>
        </p:txBody>
      </p:sp>
      <p:sp>
        <p:nvSpPr>
          <p:cNvPr id="2053" name="Rectangle 5"/>
          <p:cNvSpPr>
            <a:spLocks noGrp="1" noChangeArrowheads="1"/>
          </p:cNvSpPr>
          <p:nvPr>
            <p:ph type="ftr"/>
          </p:nvPr>
        </p:nvSpPr>
        <p:spPr bwMode="auto">
          <a:xfrm>
            <a:off x="0"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lvl1pPr>
              <a:lnSpc>
                <a:spcPct val="116000"/>
              </a:lnSpc>
              <a:buFont typeface="Wingdings" charset="0"/>
              <a:buNone/>
              <a:tabLst>
                <a:tab pos="723900" algn="l"/>
                <a:tab pos="1447800" algn="l"/>
                <a:tab pos="2171700" algn="l"/>
                <a:tab pos="2895600" algn="l"/>
              </a:tabLst>
              <a:defRPr sz="1400">
                <a:solidFill>
                  <a:srgbClr val="000000"/>
                </a:solidFill>
                <a:latin typeface="Nimbus Roman No9 L" charset="0"/>
                <a:ea typeface="ＭＳ Ｐゴシック" charset="0"/>
                <a:cs typeface="DejaVu Sans" charset="0"/>
              </a:defRPr>
            </a:lvl1pPr>
          </a:lstStyle>
          <a:p>
            <a:pPr>
              <a:defRPr/>
            </a:pPr>
            <a:endParaRPr lang="en-GB"/>
          </a:p>
        </p:txBody>
      </p:sp>
      <p:sp>
        <p:nvSpPr>
          <p:cNvPr id="2054" name="Rectangle 6"/>
          <p:cNvSpPr>
            <a:spLocks noGrp="1" noChangeArrowheads="1"/>
          </p:cNvSpPr>
          <p:nvPr>
            <p:ph type="sldNum"/>
          </p:nvPr>
        </p:nvSpPr>
        <p:spPr bwMode="auto">
          <a:xfrm>
            <a:off x="4398963" y="9555163"/>
            <a:ext cx="3371850"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lvl1pPr algn="r">
              <a:lnSpc>
                <a:spcPct val="116000"/>
              </a:lnSpc>
              <a:tabLst>
                <a:tab pos="723900" algn="l"/>
                <a:tab pos="1447800" algn="l"/>
                <a:tab pos="2171700" algn="l"/>
                <a:tab pos="2895600" algn="l"/>
              </a:tabLst>
              <a:defRPr sz="1400">
                <a:solidFill>
                  <a:srgbClr val="000000"/>
                </a:solidFill>
                <a:latin typeface="Nimbus Roman No9 L" pitchFamily="16" charset="0"/>
              </a:defRPr>
            </a:lvl1pPr>
          </a:lstStyle>
          <a:p>
            <a:fld id="{DEA1E33D-A500-4044-A227-2FADEE0FCD73}" type="slidenum">
              <a:rPr lang="en-GB" altLang="en-US"/>
              <a:pPr/>
              <a:t>‹#›</a:t>
            </a:fld>
            <a:endParaRPr lang="en-GB" altLang="en-US"/>
          </a:p>
        </p:txBody>
      </p:sp>
    </p:spTree>
    <p:extLst>
      <p:ext uri="{BB962C8B-B14F-4D97-AF65-F5344CB8AC3E}">
        <p14:creationId xmlns:p14="http://schemas.microsoft.com/office/powerpoint/2010/main" val="38970674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a:extLst>
            <a:ext uri="{FAA26D3D-D897-4be2-8F04-BA451C77F1D7}">
              <ma14:placeholderFlag xmlns:ma14="http://schemas.microsoft.com/office/mac/drawingml/2011/main" xmlns="" val="1"/>
            </a:ext>
          </a:extLst>
        </p:spPr>
        <p:txBody>
          <a:bodyPr/>
          <a:lstStyle>
            <a:lvl1pPr eaLnBrk="0">
              <a:tabLst>
                <a:tab pos="723900" algn="l"/>
                <a:tab pos="1447800" algn="l"/>
                <a:tab pos="2171700" algn="l"/>
                <a:tab pos="2895600" algn="l"/>
              </a:tabLst>
              <a:defRPr sz="2400">
                <a:solidFill>
                  <a:schemeClr val="tx1"/>
                </a:solidFill>
                <a:latin typeface="Arial" pitchFamily="34" charset="0"/>
                <a:ea typeface="ＭＳ Ｐゴシック" pitchFamily="34" charset="-128"/>
              </a:defRPr>
            </a:lvl1pPr>
            <a:lvl2pPr marL="742950" indent="-285750" eaLnBrk="0">
              <a:tabLst>
                <a:tab pos="723900" algn="l"/>
                <a:tab pos="1447800" algn="l"/>
                <a:tab pos="2171700" algn="l"/>
                <a:tab pos="2895600" algn="l"/>
              </a:tabLst>
              <a:defRPr sz="2400">
                <a:solidFill>
                  <a:schemeClr val="tx1"/>
                </a:solidFill>
                <a:latin typeface="Arial" pitchFamily="34" charset="0"/>
                <a:ea typeface="ＭＳ Ｐゴシック" pitchFamily="34" charset="-128"/>
              </a:defRPr>
            </a:lvl2pPr>
            <a:lvl3pPr marL="1143000" indent="-228600" eaLnBrk="0">
              <a:tabLst>
                <a:tab pos="723900" algn="l"/>
                <a:tab pos="1447800" algn="l"/>
                <a:tab pos="2171700" algn="l"/>
                <a:tab pos="2895600" algn="l"/>
              </a:tabLst>
              <a:defRPr sz="2400">
                <a:solidFill>
                  <a:schemeClr val="tx1"/>
                </a:solidFill>
                <a:latin typeface="Arial" pitchFamily="34" charset="0"/>
                <a:ea typeface="ＭＳ Ｐゴシック" pitchFamily="34" charset="-128"/>
              </a:defRPr>
            </a:lvl3pPr>
            <a:lvl4pPr marL="1600200" indent="-228600" eaLnBrk="0">
              <a:tabLst>
                <a:tab pos="723900" algn="l"/>
                <a:tab pos="1447800" algn="l"/>
                <a:tab pos="2171700" algn="l"/>
                <a:tab pos="2895600" algn="l"/>
              </a:tabLst>
              <a:defRPr sz="2400">
                <a:solidFill>
                  <a:schemeClr val="tx1"/>
                </a:solidFill>
                <a:latin typeface="Arial" pitchFamily="34" charset="0"/>
                <a:ea typeface="ＭＳ Ｐゴシック" pitchFamily="34" charset="-128"/>
              </a:defRPr>
            </a:lvl4pPr>
            <a:lvl5pPr marL="2057400" indent="-228600" eaLnBrk="0">
              <a:tabLst>
                <a:tab pos="723900" algn="l"/>
                <a:tab pos="1447800" algn="l"/>
                <a:tab pos="2171700" algn="l"/>
                <a:tab pos="2895600" algn="l"/>
              </a:tabLst>
              <a:defRPr sz="2400">
                <a:solidFill>
                  <a:schemeClr val="tx1"/>
                </a:solidFill>
                <a:latin typeface="Arial" pitchFamily="34" charset="0"/>
                <a:ea typeface="ＭＳ Ｐゴシック" pitchFamily="34" charset="-128"/>
              </a:defRPr>
            </a:lvl5pPr>
            <a:lvl6pPr marL="2514600" indent="-228600" defTabSz="457200" eaLnBrk="0" fontAlgn="base" hangingPunct="0">
              <a:lnSpc>
                <a:spcPct val="124000"/>
              </a:lnSpc>
              <a:spcBef>
                <a:spcPct val="0"/>
              </a:spcBef>
              <a:spcAft>
                <a:spcPct val="0"/>
              </a:spcAft>
              <a:buClr>
                <a:srgbClr val="000000"/>
              </a:buClr>
              <a:buSzPct val="45000"/>
              <a:buFont typeface="Wingdings" pitchFamily="2" charset="2"/>
              <a:tabLst>
                <a:tab pos="723900" algn="l"/>
                <a:tab pos="1447800" algn="l"/>
                <a:tab pos="2171700" algn="l"/>
                <a:tab pos="2895600" algn="l"/>
              </a:tabLst>
              <a:defRPr sz="2400">
                <a:solidFill>
                  <a:schemeClr val="tx1"/>
                </a:solidFill>
                <a:latin typeface="Arial" pitchFamily="34" charset="0"/>
                <a:ea typeface="ＭＳ Ｐゴシック" pitchFamily="34" charset="-128"/>
              </a:defRPr>
            </a:lvl6pPr>
            <a:lvl7pPr marL="2971800" indent="-228600" defTabSz="457200" eaLnBrk="0" fontAlgn="base" hangingPunct="0">
              <a:lnSpc>
                <a:spcPct val="124000"/>
              </a:lnSpc>
              <a:spcBef>
                <a:spcPct val="0"/>
              </a:spcBef>
              <a:spcAft>
                <a:spcPct val="0"/>
              </a:spcAft>
              <a:buClr>
                <a:srgbClr val="000000"/>
              </a:buClr>
              <a:buSzPct val="45000"/>
              <a:buFont typeface="Wingdings" pitchFamily="2" charset="2"/>
              <a:tabLst>
                <a:tab pos="723900" algn="l"/>
                <a:tab pos="1447800" algn="l"/>
                <a:tab pos="2171700" algn="l"/>
                <a:tab pos="2895600" algn="l"/>
              </a:tabLst>
              <a:defRPr sz="2400">
                <a:solidFill>
                  <a:schemeClr val="tx1"/>
                </a:solidFill>
                <a:latin typeface="Arial" pitchFamily="34" charset="0"/>
                <a:ea typeface="ＭＳ Ｐゴシック" pitchFamily="34" charset="-128"/>
              </a:defRPr>
            </a:lvl7pPr>
            <a:lvl8pPr marL="3429000" indent="-228600" defTabSz="457200" eaLnBrk="0" fontAlgn="base" hangingPunct="0">
              <a:lnSpc>
                <a:spcPct val="124000"/>
              </a:lnSpc>
              <a:spcBef>
                <a:spcPct val="0"/>
              </a:spcBef>
              <a:spcAft>
                <a:spcPct val="0"/>
              </a:spcAft>
              <a:buClr>
                <a:srgbClr val="000000"/>
              </a:buClr>
              <a:buSzPct val="45000"/>
              <a:buFont typeface="Wingdings" pitchFamily="2" charset="2"/>
              <a:tabLst>
                <a:tab pos="723900" algn="l"/>
                <a:tab pos="1447800" algn="l"/>
                <a:tab pos="2171700" algn="l"/>
                <a:tab pos="2895600" algn="l"/>
              </a:tabLst>
              <a:defRPr sz="2400">
                <a:solidFill>
                  <a:schemeClr val="tx1"/>
                </a:solidFill>
                <a:latin typeface="Arial" pitchFamily="34" charset="0"/>
                <a:ea typeface="ＭＳ Ｐゴシック" pitchFamily="34" charset="-128"/>
              </a:defRPr>
            </a:lvl8pPr>
            <a:lvl9pPr marL="3886200" indent="-228600" defTabSz="457200" eaLnBrk="0" fontAlgn="base" hangingPunct="0">
              <a:lnSpc>
                <a:spcPct val="124000"/>
              </a:lnSpc>
              <a:spcBef>
                <a:spcPct val="0"/>
              </a:spcBef>
              <a:spcAft>
                <a:spcPct val="0"/>
              </a:spcAft>
              <a:buClr>
                <a:srgbClr val="000000"/>
              </a:buClr>
              <a:buSzPct val="45000"/>
              <a:buFont typeface="Wingdings" pitchFamily="2" charset="2"/>
              <a:tabLst>
                <a:tab pos="723900" algn="l"/>
                <a:tab pos="1447800" algn="l"/>
                <a:tab pos="2171700" algn="l"/>
                <a:tab pos="2895600" algn="l"/>
              </a:tabLst>
              <a:defRPr sz="2400">
                <a:solidFill>
                  <a:schemeClr val="tx1"/>
                </a:solidFill>
                <a:latin typeface="Arial" pitchFamily="34" charset="0"/>
                <a:ea typeface="ＭＳ Ｐゴシック" pitchFamily="34" charset="-128"/>
              </a:defRPr>
            </a:lvl9pPr>
          </a:lstStyle>
          <a:p>
            <a:pPr eaLnBrk="1"/>
            <a:fld id="{64768D4A-1E26-429E-B12C-D16FC475D0D1}" type="slidenum">
              <a:rPr lang="en-GB" altLang="en-US" sz="1400">
                <a:solidFill>
                  <a:srgbClr val="000000"/>
                </a:solidFill>
                <a:latin typeface="Nimbus Roman No9 L" pitchFamily="16" charset="0"/>
              </a:rPr>
              <a:pPr eaLnBrk="1"/>
              <a:t>1</a:t>
            </a:fld>
            <a:endParaRPr lang="en-GB" altLang="en-US" sz="1400">
              <a:solidFill>
                <a:srgbClr val="000000"/>
              </a:solidFill>
              <a:latin typeface="Nimbus Roman No9 L" pitchFamily="16" charset="0"/>
            </a:endParaRPr>
          </a:p>
        </p:txBody>
      </p:sp>
      <p:sp>
        <p:nvSpPr>
          <p:cNvPr id="4097" name="Text Box 1"/>
          <p:cNvSpPr>
            <a:spLocks noGrp="1" noRot="1" noChangeAspect="1" noChangeArrowheads="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098" name="Text Box 2"/>
          <p:cNvSpPr>
            <a:spLocks noGrp="1" noChangeArrowheads="1"/>
          </p:cNvSpPr>
          <p:nvPr>
            <p:ph type="body" idx="1"/>
          </p:nvPr>
        </p:nvSpPr>
        <p:spPr>
          <a:xfrm>
            <a:off x="777875" y="4776788"/>
            <a:ext cx="6218238" cy="4525962"/>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8521700"/>
            <a:ext cx="3108960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15544800"/>
            <a:ext cx="25603200" cy="70104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748240A7-3564-4127-85D2-4910267F32F1}" type="slidenum">
              <a:rPr lang="en-GB" altLang="en-US"/>
              <a:pPr/>
              <a:t>‹#›</a:t>
            </a:fld>
            <a:endParaRPr lang="en-GB" altLang="en-US"/>
          </a:p>
        </p:txBody>
      </p:sp>
    </p:spTree>
    <p:extLst>
      <p:ext uri="{BB962C8B-B14F-4D97-AF65-F5344CB8AC3E}">
        <p14:creationId xmlns:p14="http://schemas.microsoft.com/office/powerpoint/2010/main" val="203387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7D675BB8-490B-4E18-8649-65D2CBB0D586}" type="slidenum">
              <a:rPr lang="en-GB" altLang="en-US"/>
              <a:pPr/>
              <a:t>‹#›</a:t>
            </a:fld>
            <a:endParaRPr lang="en-GB" altLang="en-US"/>
          </a:p>
        </p:txBody>
      </p:sp>
    </p:spTree>
    <p:extLst>
      <p:ext uri="{BB962C8B-B14F-4D97-AF65-F5344CB8AC3E}">
        <p14:creationId xmlns:p14="http://schemas.microsoft.com/office/powerpoint/2010/main" val="264860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6013" y="1093788"/>
            <a:ext cx="8228012" cy="234267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093788"/>
            <a:ext cx="24534813" cy="234267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E4990042-E07A-4B18-88A3-BD1908E7C6D3}" type="slidenum">
              <a:rPr lang="en-GB" altLang="en-US"/>
              <a:pPr/>
              <a:t>‹#›</a:t>
            </a:fld>
            <a:endParaRPr lang="en-GB" altLang="en-US"/>
          </a:p>
        </p:txBody>
      </p:sp>
    </p:spTree>
    <p:extLst>
      <p:ext uri="{BB962C8B-B14F-4D97-AF65-F5344CB8AC3E}">
        <p14:creationId xmlns:p14="http://schemas.microsoft.com/office/powerpoint/2010/main" val="57362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AA640624-6617-4FCE-98EA-9BF398DD9784}" type="slidenum">
              <a:rPr lang="en-GB" altLang="en-US"/>
              <a:pPr/>
              <a:t>‹#›</a:t>
            </a:fld>
            <a:endParaRPr lang="en-GB" altLang="en-US"/>
          </a:p>
        </p:txBody>
      </p:sp>
    </p:spTree>
    <p:extLst>
      <p:ext uri="{BB962C8B-B14F-4D97-AF65-F5344CB8AC3E}">
        <p14:creationId xmlns:p14="http://schemas.microsoft.com/office/powerpoint/2010/main" val="1486565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7627600"/>
            <a:ext cx="31089600" cy="54483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0" y="11626850"/>
            <a:ext cx="31089600" cy="60007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fld id="{96371E70-6F27-4D15-AC48-5ECC2262115E}" type="slidenum">
              <a:rPr lang="en-GB" altLang="en-US"/>
              <a:pPr/>
              <a:t>‹#›</a:t>
            </a:fld>
            <a:endParaRPr lang="en-GB" altLang="en-US"/>
          </a:p>
        </p:txBody>
      </p:sp>
    </p:spTree>
    <p:extLst>
      <p:ext uri="{BB962C8B-B14F-4D97-AF65-F5344CB8AC3E}">
        <p14:creationId xmlns:p14="http://schemas.microsoft.com/office/powerpoint/2010/main" val="2678349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6418263"/>
            <a:ext cx="16381413" cy="18102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62613" y="6418263"/>
            <a:ext cx="16381412" cy="18102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fld id="{26383C0B-01AD-4ED3-939C-F21D93368AF4}" type="slidenum">
              <a:rPr lang="en-GB" altLang="en-US"/>
              <a:pPr/>
              <a:t>‹#›</a:t>
            </a:fld>
            <a:endParaRPr lang="en-GB" altLang="en-US"/>
          </a:p>
        </p:txBody>
      </p:sp>
    </p:spTree>
    <p:extLst>
      <p:ext uri="{BB962C8B-B14F-4D97-AF65-F5344CB8AC3E}">
        <p14:creationId xmlns:p14="http://schemas.microsoft.com/office/powerpoint/2010/main" val="2049310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098550"/>
            <a:ext cx="32918400"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6140450"/>
            <a:ext cx="16160750" cy="2559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828800" y="8699500"/>
            <a:ext cx="16160750" cy="158051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0" y="6140450"/>
            <a:ext cx="16167100" cy="2559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8580100" y="8699500"/>
            <a:ext cx="16167100" cy="158051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fld id="{3C41AD52-360B-49A1-B8B6-DAECD6A82874}" type="slidenum">
              <a:rPr lang="en-GB" altLang="en-US"/>
              <a:pPr/>
              <a:t>‹#›</a:t>
            </a:fld>
            <a:endParaRPr lang="en-GB" altLang="en-US"/>
          </a:p>
        </p:txBody>
      </p:sp>
    </p:spTree>
    <p:extLst>
      <p:ext uri="{BB962C8B-B14F-4D97-AF65-F5344CB8AC3E}">
        <p14:creationId xmlns:p14="http://schemas.microsoft.com/office/powerpoint/2010/main" val="325964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fld id="{381EB773-E7BB-4C9F-AB35-1D8EC53A900F}" type="slidenum">
              <a:rPr lang="en-GB" altLang="en-US"/>
              <a:pPr/>
              <a:t>‹#›</a:t>
            </a:fld>
            <a:endParaRPr lang="en-GB" altLang="en-US"/>
          </a:p>
        </p:txBody>
      </p:sp>
    </p:spTree>
    <p:extLst>
      <p:ext uri="{BB962C8B-B14F-4D97-AF65-F5344CB8AC3E}">
        <p14:creationId xmlns:p14="http://schemas.microsoft.com/office/powerpoint/2010/main" val="1798209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GB"/>
          </a:p>
        </p:txBody>
      </p:sp>
      <p:sp>
        <p:nvSpPr>
          <p:cNvPr id="3" name="Rectangle 4"/>
          <p:cNvSpPr>
            <a:spLocks noGrp="1" noChangeArrowheads="1"/>
          </p:cNvSpPr>
          <p:nvPr>
            <p:ph type="ftr" idx="11"/>
          </p:nvPr>
        </p:nvSpPr>
        <p:spPr>
          <a:ln/>
        </p:spPr>
        <p:txBody>
          <a:bodyPr/>
          <a:lstStyle>
            <a:lvl1pPr>
              <a:defRPr/>
            </a:lvl1pPr>
          </a:lstStyle>
          <a:p>
            <a:pPr>
              <a:defRPr/>
            </a:pPr>
            <a:endParaRPr lang="en-GB"/>
          </a:p>
        </p:txBody>
      </p:sp>
      <p:sp>
        <p:nvSpPr>
          <p:cNvPr id="4" name="Rectangle 5"/>
          <p:cNvSpPr>
            <a:spLocks noGrp="1" noChangeArrowheads="1"/>
          </p:cNvSpPr>
          <p:nvPr>
            <p:ph type="sldNum" idx="12"/>
          </p:nvPr>
        </p:nvSpPr>
        <p:spPr>
          <a:ln/>
        </p:spPr>
        <p:txBody>
          <a:bodyPr/>
          <a:lstStyle>
            <a:lvl1pPr>
              <a:defRPr/>
            </a:lvl1pPr>
          </a:lstStyle>
          <a:p>
            <a:fld id="{FD8A3EDF-E070-4B54-8CF5-242A0C90484B}" type="slidenum">
              <a:rPr lang="en-GB" altLang="en-US"/>
              <a:pPr/>
              <a:t>‹#›</a:t>
            </a:fld>
            <a:endParaRPr lang="en-GB" altLang="en-US"/>
          </a:p>
        </p:txBody>
      </p:sp>
    </p:spTree>
    <p:extLst>
      <p:ext uri="{BB962C8B-B14F-4D97-AF65-F5344CB8AC3E}">
        <p14:creationId xmlns:p14="http://schemas.microsoft.com/office/powerpoint/2010/main" val="398057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092200"/>
            <a:ext cx="12033250" cy="46482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4300200" y="1092200"/>
            <a:ext cx="20447000" cy="23412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0" y="5740400"/>
            <a:ext cx="12033250" cy="18764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fld id="{471227A4-CE15-448C-BD46-D4F669F923A1}" type="slidenum">
              <a:rPr lang="en-GB" altLang="en-US"/>
              <a:pPr/>
              <a:t>‹#›</a:t>
            </a:fld>
            <a:endParaRPr lang="en-GB" altLang="en-US"/>
          </a:p>
        </p:txBody>
      </p:sp>
    </p:spTree>
    <p:extLst>
      <p:ext uri="{BB962C8B-B14F-4D97-AF65-F5344CB8AC3E}">
        <p14:creationId xmlns:p14="http://schemas.microsoft.com/office/powerpoint/2010/main" val="119730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0" y="19202400"/>
            <a:ext cx="21945600" cy="22669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169150" y="2451100"/>
            <a:ext cx="21945600" cy="16459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7169150" y="21469350"/>
            <a:ext cx="21945600" cy="3219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fld id="{5563A193-0B8D-4CA5-9666-32F5CC0CA1C9}" type="slidenum">
              <a:rPr lang="en-GB" altLang="en-US"/>
              <a:pPr/>
              <a:t>‹#›</a:t>
            </a:fld>
            <a:endParaRPr lang="en-GB" altLang="en-US"/>
          </a:p>
        </p:txBody>
      </p:sp>
    </p:spTree>
    <p:extLst>
      <p:ext uri="{BB962C8B-B14F-4D97-AF65-F5344CB8AC3E}">
        <p14:creationId xmlns:p14="http://schemas.microsoft.com/office/powerpoint/2010/main" val="299890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1828800" y="1093788"/>
            <a:ext cx="32915225" cy="4578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a:t>Click to edit the title text format</a:t>
            </a:r>
          </a:p>
        </p:txBody>
      </p:sp>
      <p:sp>
        <p:nvSpPr>
          <p:cNvPr id="1026" name="Rectangle 2"/>
          <p:cNvSpPr>
            <a:spLocks noGrp="1" noChangeArrowheads="1"/>
          </p:cNvSpPr>
          <p:nvPr>
            <p:ph type="body" idx="1"/>
          </p:nvPr>
        </p:nvSpPr>
        <p:spPr bwMode="auto">
          <a:xfrm>
            <a:off x="1828800" y="6418263"/>
            <a:ext cx="32915225" cy="18102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t>Click to edit the outline text format</a:t>
            </a:r>
          </a:p>
          <a:p>
            <a:pPr lvl="1"/>
            <a:r>
              <a:rPr lang="en-US"/>
              <a:t>Second Outline Level</a:t>
            </a:r>
          </a:p>
          <a:p>
            <a:pPr lvl="2"/>
            <a:r>
              <a:rPr lang="en-US"/>
              <a:t>Third Outline Level</a:t>
            </a:r>
          </a:p>
          <a:p>
            <a:pPr lvl="3"/>
            <a:r>
              <a:rPr lang="en-US"/>
              <a:t>Fourth Outline Level</a:t>
            </a:r>
          </a:p>
          <a:p>
            <a:pPr lvl="4"/>
            <a:r>
              <a:rPr lang="en-US"/>
              <a:t>Fifth Outline Level</a:t>
            </a:r>
          </a:p>
          <a:p>
            <a:pPr lvl="4"/>
            <a:r>
              <a:rPr lang="en-US"/>
              <a:t>Sixth Outline Level</a:t>
            </a:r>
          </a:p>
          <a:p>
            <a:pPr lvl="4"/>
            <a:r>
              <a:rPr lang="en-US"/>
              <a:t>Seventh Outline Level</a:t>
            </a:r>
          </a:p>
          <a:p>
            <a:pPr lvl="4"/>
            <a:r>
              <a:rPr lang="en-US"/>
              <a:t>Eighth Outline Level</a:t>
            </a:r>
          </a:p>
          <a:p>
            <a:pPr lvl="4"/>
            <a:r>
              <a:rPr lang="en-US"/>
              <a:t>Ninth Outline Level</a:t>
            </a:r>
          </a:p>
        </p:txBody>
      </p:sp>
      <p:sp>
        <p:nvSpPr>
          <p:cNvPr id="1027" name="Rectangle 3"/>
          <p:cNvSpPr>
            <a:spLocks noGrp="1" noChangeArrowheads="1"/>
          </p:cNvSpPr>
          <p:nvPr>
            <p:ph type="dt"/>
          </p:nvPr>
        </p:nvSpPr>
        <p:spPr bwMode="auto">
          <a:xfrm>
            <a:off x="1828800" y="24990425"/>
            <a:ext cx="8520113" cy="1890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nSpc>
                <a:spcPct val="116000"/>
              </a:lnSpc>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sz="1400">
                <a:solidFill>
                  <a:srgbClr val="000000"/>
                </a:solidFill>
                <a:latin typeface="Nimbus Roman No9 L" charset="0"/>
                <a:ea typeface="ＭＳ Ｐゴシック" charset="0"/>
                <a:cs typeface="DejaVu Sans" charset="0"/>
              </a:defRPr>
            </a:lvl1pPr>
          </a:lstStyle>
          <a:p>
            <a:pPr>
              <a:defRPr/>
            </a:pPr>
            <a:endParaRPr lang="en-GB"/>
          </a:p>
        </p:txBody>
      </p:sp>
      <p:sp>
        <p:nvSpPr>
          <p:cNvPr id="1028" name="Rectangle 4"/>
          <p:cNvSpPr>
            <a:spLocks noGrp="1" noChangeArrowheads="1"/>
          </p:cNvSpPr>
          <p:nvPr>
            <p:ph type="ftr"/>
          </p:nvPr>
        </p:nvSpPr>
        <p:spPr bwMode="auto">
          <a:xfrm>
            <a:off x="12509500" y="24990425"/>
            <a:ext cx="11591925" cy="1890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ctr">
              <a:lnSpc>
                <a:spcPct val="116000"/>
              </a:lnSpc>
              <a:buFont typeface="Wingdings"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Lst>
              <a:defRPr sz="1400">
                <a:solidFill>
                  <a:srgbClr val="000000"/>
                </a:solidFill>
                <a:latin typeface="Nimbus Roman No9 L" charset="0"/>
                <a:ea typeface="ＭＳ Ｐゴシック" charset="0"/>
                <a:cs typeface="DejaVu Sans" charset="0"/>
              </a:defRPr>
            </a:lvl1pPr>
          </a:lstStyle>
          <a:p>
            <a:pPr>
              <a:defRPr/>
            </a:pPr>
            <a:endParaRPr lang="en-GB"/>
          </a:p>
        </p:txBody>
      </p:sp>
      <p:sp>
        <p:nvSpPr>
          <p:cNvPr id="1029" name="Rectangle 5"/>
          <p:cNvSpPr>
            <a:spLocks noGrp="1" noChangeArrowheads="1"/>
          </p:cNvSpPr>
          <p:nvPr>
            <p:ph type="sldNum"/>
          </p:nvPr>
        </p:nvSpPr>
        <p:spPr bwMode="auto">
          <a:xfrm>
            <a:off x="26223913" y="24990425"/>
            <a:ext cx="8520112" cy="1890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a:lnSpc>
                <a:spcPct val="116000"/>
              </a:lnSpc>
              <a:tabLst>
                <a:tab pos="723900" algn="l"/>
                <a:tab pos="1447800" algn="l"/>
                <a:tab pos="2171700" algn="l"/>
                <a:tab pos="2895600" algn="l"/>
                <a:tab pos="3619500" algn="l"/>
                <a:tab pos="4343400" algn="l"/>
                <a:tab pos="5067300" algn="l"/>
                <a:tab pos="5791200" algn="l"/>
                <a:tab pos="6515100" algn="l"/>
                <a:tab pos="7239000" algn="l"/>
                <a:tab pos="7962900" algn="l"/>
              </a:tabLst>
              <a:defRPr sz="1400">
                <a:solidFill>
                  <a:srgbClr val="000000"/>
                </a:solidFill>
                <a:latin typeface="Nimbus Roman No9 L" pitchFamily="16" charset="0"/>
              </a:defRPr>
            </a:lvl1pPr>
          </a:lstStyle>
          <a:p>
            <a:fld id="{3A678FAD-E0D8-435D-B4C9-6956B80A70FA}"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lnSpc>
          <a:spcPct val="124000"/>
        </a:lnSpc>
        <a:spcBef>
          <a:spcPct val="0"/>
        </a:spcBef>
        <a:spcAft>
          <a:spcPct val="0"/>
        </a:spcAft>
        <a:buClr>
          <a:srgbClr val="000000"/>
        </a:buClr>
        <a:buSzPct val="45000"/>
        <a:buFont typeface="Wingdings" pitchFamily="2" charset="2"/>
        <a:defRPr sz="4400">
          <a:solidFill>
            <a:srgbClr val="000000"/>
          </a:solidFill>
          <a:latin typeface="+mj-lt"/>
          <a:ea typeface="+mj-ea"/>
          <a:cs typeface="+mj-cs"/>
        </a:defRPr>
      </a:lvl1pPr>
      <a:lvl2pPr algn="ctr" defTabSz="457200" rtl="0" eaLnBrk="1" fontAlgn="base" hangingPunct="1">
        <a:lnSpc>
          <a:spcPct val="124000"/>
        </a:lnSpc>
        <a:spcBef>
          <a:spcPct val="0"/>
        </a:spcBef>
        <a:spcAft>
          <a:spcPct val="0"/>
        </a:spcAft>
        <a:buClr>
          <a:srgbClr val="000000"/>
        </a:buClr>
        <a:buSzPct val="45000"/>
        <a:buFont typeface="Wingdings" pitchFamily="2" charset="2"/>
        <a:defRPr sz="4400">
          <a:solidFill>
            <a:srgbClr val="000000"/>
          </a:solidFill>
          <a:latin typeface="Arial" charset="0"/>
          <a:ea typeface="ＭＳ Ｐゴシック" charset="0"/>
          <a:cs typeface="DejaVu Sans" charset="0"/>
        </a:defRPr>
      </a:lvl2pPr>
      <a:lvl3pPr algn="ctr" defTabSz="457200" rtl="0" eaLnBrk="1" fontAlgn="base" hangingPunct="1">
        <a:lnSpc>
          <a:spcPct val="124000"/>
        </a:lnSpc>
        <a:spcBef>
          <a:spcPct val="0"/>
        </a:spcBef>
        <a:spcAft>
          <a:spcPct val="0"/>
        </a:spcAft>
        <a:buClr>
          <a:srgbClr val="000000"/>
        </a:buClr>
        <a:buSzPct val="45000"/>
        <a:buFont typeface="Wingdings" pitchFamily="2" charset="2"/>
        <a:defRPr sz="4400">
          <a:solidFill>
            <a:srgbClr val="000000"/>
          </a:solidFill>
          <a:latin typeface="Arial" charset="0"/>
          <a:ea typeface="ＭＳ Ｐゴシック" charset="0"/>
          <a:cs typeface="DejaVu Sans" charset="0"/>
        </a:defRPr>
      </a:lvl3pPr>
      <a:lvl4pPr algn="ctr" defTabSz="457200" rtl="0" eaLnBrk="1" fontAlgn="base" hangingPunct="1">
        <a:lnSpc>
          <a:spcPct val="124000"/>
        </a:lnSpc>
        <a:spcBef>
          <a:spcPct val="0"/>
        </a:spcBef>
        <a:spcAft>
          <a:spcPct val="0"/>
        </a:spcAft>
        <a:buClr>
          <a:srgbClr val="000000"/>
        </a:buClr>
        <a:buSzPct val="45000"/>
        <a:buFont typeface="Wingdings" pitchFamily="2" charset="2"/>
        <a:defRPr sz="4400">
          <a:solidFill>
            <a:srgbClr val="000000"/>
          </a:solidFill>
          <a:latin typeface="Arial" charset="0"/>
          <a:ea typeface="ＭＳ Ｐゴシック" charset="0"/>
          <a:cs typeface="DejaVu Sans" charset="0"/>
        </a:defRPr>
      </a:lvl4pPr>
      <a:lvl5pPr algn="ctr" defTabSz="457200" rtl="0" eaLnBrk="1" fontAlgn="base" hangingPunct="1">
        <a:lnSpc>
          <a:spcPct val="124000"/>
        </a:lnSpc>
        <a:spcBef>
          <a:spcPct val="0"/>
        </a:spcBef>
        <a:spcAft>
          <a:spcPct val="0"/>
        </a:spcAft>
        <a:buClr>
          <a:srgbClr val="000000"/>
        </a:buClr>
        <a:buSzPct val="45000"/>
        <a:buFont typeface="Wingdings" pitchFamily="2" charset="2"/>
        <a:defRPr sz="4400">
          <a:solidFill>
            <a:srgbClr val="000000"/>
          </a:solidFill>
          <a:latin typeface="Arial" charset="0"/>
          <a:ea typeface="ＭＳ Ｐゴシック" charset="0"/>
          <a:cs typeface="DejaVu Sans" charset="0"/>
        </a:defRPr>
      </a:lvl5pPr>
      <a:lvl6pPr marL="1536700" indent="-215900" algn="ctr" defTabSz="457200" rtl="0" eaLnBrk="1" fontAlgn="base" hangingPunct="1">
        <a:lnSpc>
          <a:spcPct val="124000"/>
        </a:lnSpc>
        <a:spcBef>
          <a:spcPct val="0"/>
        </a:spcBef>
        <a:spcAft>
          <a:spcPct val="0"/>
        </a:spcAft>
        <a:buClr>
          <a:srgbClr val="000000"/>
        </a:buClr>
        <a:buSzPct val="45000"/>
        <a:buFont typeface="Wingdings" charset="0"/>
        <a:defRPr sz="4400">
          <a:solidFill>
            <a:srgbClr val="000000"/>
          </a:solidFill>
          <a:latin typeface="Arial" charset="0"/>
          <a:ea typeface="ＭＳ Ｐゴシック" charset="0"/>
          <a:cs typeface="DejaVu Sans" charset="0"/>
        </a:defRPr>
      </a:lvl6pPr>
      <a:lvl7pPr marL="1993900" indent="-215900" algn="ctr" defTabSz="457200" rtl="0" eaLnBrk="1" fontAlgn="base" hangingPunct="1">
        <a:lnSpc>
          <a:spcPct val="124000"/>
        </a:lnSpc>
        <a:spcBef>
          <a:spcPct val="0"/>
        </a:spcBef>
        <a:spcAft>
          <a:spcPct val="0"/>
        </a:spcAft>
        <a:buClr>
          <a:srgbClr val="000000"/>
        </a:buClr>
        <a:buSzPct val="45000"/>
        <a:buFont typeface="Wingdings" charset="0"/>
        <a:defRPr sz="4400">
          <a:solidFill>
            <a:srgbClr val="000000"/>
          </a:solidFill>
          <a:latin typeface="Arial" charset="0"/>
          <a:ea typeface="ＭＳ Ｐゴシック" charset="0"/>
          <a:cs typeface="DejaVu Sans" charset="0"/>
        </a:defRPr>
      </a:lvl7pPr>
      <a:lvl8pPr marL="2451100" indent="-215900" algn="ctr" defTabSz="457200" rtl="0" eaLnBrk="1" fontAlgn="base" hangingPunct="1">
        <a:lnSpc>
          <a:spcPct val="124000"/>
        </a:lnSpc>
        <a:spcBef>
          <a:spcPct val="0"/>
        </a:spcBef>
        <a:spcAft>
          <a:spcPct val="0"/>
        </a:spcAft>
        <a:buClr>
          <a:srgbClr val="000000"/>
        </a:buClr>
        <a:buSzPct val="45000"/>
        <a:buFont typeface="Wingdings" charset="0"/>
        <a:defRPr sz="4400">
          <a:solidFill>
            <a:srgbClr val="000000"/>
          </a:solidFill>
          <a:latin typeface="Arial" charset="0"/>
          <a:ea typeface="ＭＳ Ｐゴシック" charset="0"/>
          <a:cs typeface="DejaVu Sans" charset="0"/>
        </a:defRPr>
      </a:lvl8pPr>
      <a:lvl9pPr marL="2908300" indent="-215900" algn="ctr" defTabSz="457200" rtl="0" eaLnBrk="1" fontAlgn="base" hangingPunct="1">
        <a:lnSpc>
          <a:spcPct val="124000"/>
        </a:lnSpc>
        <a:spcBef>
          <a:spcPct val="0"/>
        </a:spcBef>
        <a:spcAft>
          <a:spcPct val="0"/>
        </a:spcAft>
        <a:buClr>
          <a:srgbClr val="000000"/>
        </a:buClr>
        <a:buSzPct val="45000"/>
        <a:buFont typeface="Wingdings" charset="0"/>
        <a:defRPr sz="4400">
          <a:solidFill>
            <a:srgbClr val="000000"/>
          </a:solidFill>
          <a:latin typeface="Arial" charset="0"/>
          <a:ea typeface="ＭＳ Ｐゴシック" charset="0"/>
          <a:cs typeface="DejaVu Sans" charset="0"/>
        </a:defRPr>
      </a:lvl9pPr>
    </p:titleStyle>
    <p:bodyStyle>
      <a:lvl1pPr marL="431800" indent="-323850" algn="l" defTabSz="457200" rtl="0" eaLnBrk="1" fontAlgn="base" hangingPunct="1">
        <a:lnSpc>
          <a:spcPct val="124000"/>
        </a:lnSpc>
        <a:spcBef>
          <a:spcPct val="0"/>
        </a:spcBef>
        <a:spcAft>
          <a:spcPts val="1425"/>
        </a:spcAft>
        <a:buClr>
          <a:srgbClr val="000000"/>
        </a:buClr>
        <a:buSzPct val="45000"/>
        <a:buFont typeface="Wingdings" pitchFamily="2" charset="2"/>
        <a:buChar char=""/>
        <a:defRPr sz="3200">
          <a:solidFill>
            <a:srgbClr val="000000"/>
          </a:solidFill>
          <a:latin typeface="+mn-lt"/>
          <a:ea typeface="+mn-ea"/>
          <a:cs typeface="+mn-cs"/>
        </a:defRPr>
      </a:lvl1pPr>
      <a:lvl2pPr marL="863600" indent="-287338" algn="l" defTabSz="457200" rtl="0" eaLnBrk="1" fontAlgn="base" hangingPunct="1">
        <a:lnSpc>
          <a:spcPct val="124000"/>
        </a:lnSpc>
        <a:spcBef>
          <a:spcPct val="0"/>
        </a:spcBef>
        <a:spcAft>
          <a:spcPts val="1138"/>
        </a:spcAft>
        <a:buClr>
          <a:srgbClr val="000000"/>
        </a:buClr>
        <a:buSzPct val="75000"/>
        <a:buFont typeface="Symbol" pitchFamily="18" charset="2"/>
        <a:buChar char=""/>
        <a:defRPr sz="2800">
          <a:solidFill>
            <a:srgbClr val="000000"/>
          </a:solidFill>
          <a:latin typeface="+mn-lt"/>
          <a:ea typeface="+mn-ea"/>
          <a:cs typeface="+mn-cs"/>
        </a:defRPr>
      </a:lvl2pPr>
      <a:lvl3pPr marL="1295400" indent="-215900" algn="l" defTabSz="457200" rtl="0" eaLnBrk="1" fontAlgn="base" hangingPunct="1">
        <a:lnSpc>
          <a:spcPct val="124000"/>
        </a:lnSpc>
        <a:spcBef>
          <a:spcPct val="0"/>
        </a:spcBef>
        <a:spcAft>
          <a:spcPts val="850"/>
        </a:spcAft>
        <a:buClr>
          <a:srgbClr val="000000"/>
        </a:buClr>
        <a:buSzPct val="45000"/>
        <a:buFont typeface="Wingdings" pitchFamily="2" charset="2"/>
        <a:buChar char=""/>
        <a:defRPr sz="2400">
          <a:solidFill>
            <a:srgbClr val="000000"/>
          </a:solidFill>
          <a:latin typeface="+mn-lt"/>
          <a:ea typeface="+mn-ea"/>
          <a:cs typeface="+mn-cs"/>
        </a:defRPr>
      </a:lvl3pPr>
      <a:lvl4pPr marL="1727200" indent="-215900" algn="l" defTabSz="457200" rtl="0" eaLnBrk="1" fontAlgn="base" hangingPunct="1">
        <a:lnSpc>
          <a:spcPct val="124000"/>
        </a:lnSpc>
        <a:spcBef>
          <a:spcPct val="0"/>
        </a:spcBef>
        <a:spcAft>
          <a:spcPts val="575"/>
        </a:spcAft>
        <a:buClr>
          <a:srgbClr val="000000"/>
        </a:buClr>
        <a:buSzPct val="75000"/>
        <a:buFont typeface="Symbol" pitchFamily="18" charset="2"/>
        <a:buChar char=""/>
        <a:defRPr sz="2000">
          <a:solidFill>
            <a:srgbClr val="000000"/>
          </a:solidFill>
          <a:latin typeface="+mn-lt"/>
          <a:ea typeface="+mn-ea"/>
          <a:cs typeface="+mn-cs"/>
        </a:defRPr>
      </a:lvl4pPr>
      <a:lvl5pPr marL="2159000" indent="-215900" algn="l" defTabSz="457200" rtl="0" eaLnBrk="1" fontAlgn="base" hangingPunct="1">
        <a:lnSpc>
          <a:spcPct val="124000"/>
        </a:lnSpc>
        <a:spcBef>
          <a:spcPct val="0"/>
        </a:spcBef>
        <a:spcAft>
          <a:spcPts val="288"/>
        </a:spcAft>
        <a:buClr>
          <a:srgbClr val="000000"/>
        </a:buClr>
        <a:buSzPct val="45000"/>
        <a:buFont typeface="Wingdings" pitchFamily="2" charset="2"/>
        <a:buChar char=""/>
        <a:defRPr sz="2000">
          <a:solidFill>
            <a:srgbClr val="000000"/>
          </a:solidFill>
          <a:latin typeface="+mn-lt"/>
          <a:ea typeface="+mn-ea"/>
          <a:cs typeface="+mn-cs"/>
        </a:defRPr>
      </a:lvl5pPr>
      <a:lvl6pPr marL="2616200" indent="-215900" algn="l" defTabSz="457200" rtl="0" eaLnBrk="1" fontAlgn="base" hangingPunct="1">
        <a:lnSpc>
          <a:spcPct val="124000"/>
        </a:lnSpc>
        <a:spcBef>
          <a:spcPct val="0"/>
        </a:spcBef>
        <a:spcAft>
          <a:spcPts val="288"/>
        </a:spcAft>
        <a:buClr>
          <a:srgbClr val="000000"/>
        </a:buClr>
        <a:buSzPct val="45000"/>
        <a:buFont typeface="Wingdings" charset="0"/>
        <a:buChar char=""/>
        <a:defRPr sz="2000">
          <a:solidFill>
            <a:srgbClr val="000000"/>
          </a:solidFill>
          <a:latin typeface="+mn-lt"/>
          <a:ea typeface="+mn-ea"/>
          <a:cs typeface="+mn-cs"/>
        </a:defRPr>
      </a:lvl6pPr>
      <a:lvl7pPr marL="3073400" indent="-215900" algn="l" defTabSz="457200" rtl="0" eaLnBrk="1" fontAlgn="base" hangingPunct="1">
        <a:lnSpc>
          <a:spcPct val="124000"/>
        </a:lnSpc>
        <a:spcBef>
          <a:spcPct val="0"/>
        </a:spcBef>
        <a:spcAft>
          <a:spcPts val="288"/>
        </a:spcAft>
        <a:buClr>
          <a:srgbClr val="000000"/>
        </a:buClr>
        <a:buSzPct val="45000"/>
        <a:buFont typeface="Wingdings" charset="0"/>
        <a:buChar char=""/>
        <a:defRPr sz="2000">
          <a:solidFill>
            <a:srgbClr val="000000"/>
          </a:solidFill>
          <a:latin typeface="+mn-lt"/>
          <a:ea typeface="+mn-ea"/>
          <a:cs typeface="+mn-cs"/>
        </a:defRPr>
      </a:lvl7pPr>
      <a:lvl8pPr marL="3530600" indent="-215900" algn="l" defTabSz="457200" rtl="0" eaLnBrk="1" fontAlgn="base" hangingPunct="1">
        <a:lnSpc>
          <a:spcPct val="124000"/>
        </a:lnSpc>
        <a:spcBef>
          <a:spcPct val="0"/>
        </a:spcBef>
        <a:spcAft>
          <a:spcPts val="288"/>
        </a:spcAft>
        <a:buClr>
          <a:srgbClr val="000000"/>
        </a:buClr>
        <a:buSzPct val="45000"/>
        <a:buFont typeface="Wingdings" charset="0"/>
        <a:buChar char=""/>
        <a:defRPr sz="2000">
          <a:solidFill>
            <a:srgbClr val="000000"/>
          </a:solidFill>
          <a:latin typeface="+mn-lt"/>
          <a:ea typeface="+mn-ea"/>
          <a:cs typeface="+mn-cs"/>
        </a:defRPr>
      </a:lvl8pPr>
      <a:lvl9pPr marL="3987800" indent="-215900" algn="l" defTabSz="457200" rtl="0" eaLnBrk="1" fontAlgn="base" hangingPunct="1">
        <a:lnSpc>
          <a:spcPct val="124000"/>
        </a:lnSpc>
        <a:spcBef>
          <a:spcPct val="0"/>
        </a:spcBef>
        <a:spcAft>
          <a:spcPts val="288"/>
        </a:spcAft>
        <a:buClr>
          <a:srgbClr val="000000"/>
        </a:buClr>
        <a:buSzPct val="45000"/>
        <a:buFont typeface="Wingdings" charset="0"/>
        <a:buChar char=""/>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bwMode="auto">
          <a:xfrm>
            <a:off x="15049500" y="2895600"/>
            <a:ext cx="6477000" cy="4114800"/>
          </a:xfrm>
          <a:prstGeom prst="roundRect">
            <a:avLst/>
          </a:prstGeom>
          <a:solidFill>
            <a:schemeClr val="accent6">
              <a:lumMod val="20000"/>
              <a:lumOff val="80000"/>
            </a:schemeClr>
          </a:solidFill>
          <a:ln w="9525" cap="flat" cmpd="sng" algn="ctr">
            <a:solidFill>
              <a:srgbClr val="FFFFFF"/>
            </a:solidFill>
            <a:prstDash val="solid"/>
            <a:round/>
            <a:headEnd type="none" w="med" len="med"/>
            <a:tailEnd type="none" w="med" len="med"/>
          </a:ln>
          <a:effectLst/>
          <a:extLst/>
        </p:spPr>
        <p:txBody>
          <a:bodyPr/>
          <a:lstStyle/>
          <a:p>
            <a:pPr>
              <a:buFont typeface="Wingdings" charset="0"/>
              <a:buNone/>
              <a:defRPr/>
            </a:pPr>
            <a:endParaRPr lang="en-US">
              <a:latin typeface="Arial" charset="0"/>
              <a:ea typeface="ＭＳ Ｐゴシック" charset="0"/>
            </a:endParaRPr>
          </a:p>
        </p:txBody>
      </p:sp>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250"/>
            <a:ext cx="36576000" cy="13541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 name="TextBox 1"/>
          <p:cNvSpPr txBox="1"/>
          <p:nvPr/>
        </p:nvSpPr>
        <p:spPr>
          <a:xfrm>
            <a:off x="12534900" y="3051175"/>
            <a:ext cx="11506200" cy="3502025"/>
          </a:xfrm>
          <a:prstGeom prst="rect">
            <a:avLst/>
          </a:prstGeom>
          <a:noFill/>
        </p:spPr>
        <p:txBody>
          <a:bodyPr>
            <a:spAutoFit/>
          </a:bodyPr>
          <a:lstStyle/>
          <a:p>
            <a:pPr algn="ctr">
              <a:buFont typeface="Wingdings" charset="0"/>
              <a:buNone/>
              <a:defRPr/>
            </a:pPr>
            <a:r>
              <a:rPr lang="en-US" sz="6000" b="1" dirty="0">
                <a:solidFill>
                  <a:schemeClr val="accent6"/>
                </a:solidFill>
                <a:latin typeface="Arial" charset="0"/>
                <a:ea typeface="ＭＳ Ｐゴシック" charset="0"/>
              </a:rPr>
              <a:t>Auditing </a:t>
            </a:r>
            <a:r>
              <a:rPr lang="en-US" sz="6000" b="1" dirty="0" err="1">
                <a:solidFill>
                  <a:schemeClr val="accent6"/>
                </a:solidFill>
                <a:latin typeface="Arial" charset="0"/>
                <a:ea typeface="ＭＳ Ｐゴシック" charset="0"/>
              </a:rPr>
              <a:t>Etsy</a:t>
            </a:r>
            <a:endParaRPr lang="en-US" sz="6000" b="1" dirty="0">
              <a:solidFill>
                <a:schemeClr val="accent6"/>
              </a:solidFill>
              <a:latin typeface="Arial" charset="0"/>
              <a:ea typeface="ＭＳ Ｐゴシック" charset="0"/>
            </a:endParaRPr>
          </a:p>
          <a:p>
            <a:pPr algn="ctr">
              <a:buFont typeface="Wingdings" charset="0"/>
              <a:buNone/>
              <a:defRPr/>
            </a:pPr>
            <a:r>
              <a:rPr lang="en-US" sz="4000" b="1" dirty="0" err="1">
                <a:solidFill>
                  <a:schemeClr val="accent6"/>
                </a:solidFill>
                <a:latin typeface="Arial" charset="0"/>
                <a:ea typeface="ＭＳ Ｐゴシック" charset="0"/>
              </a:rPr>
              <a:t>Wil</a:t>
            </a:r>
            <a:r>
              <a:rPr lang="en-US" sz="4000" b="1" dirty="0">
                <a:solidFill>
                  <a:schemeClr val="accent6"/>
                </a:solidFill>
                <a:latin typeface="Arial" charset="0"/>
                <a:ea typeface="ＭＳ Ｐゴシック" charset="0"/>
              </a:rPr>
              <a:t> Koch, </a:t>
            </a:r>
            <a:endParaRPr lang="en-US" sz="4000" b="1" dirty="0">
              <a:solidFill>
                <a:schemeClr val="accent6"/>
              </a:solidFill>
              <a:latin typeface="Arial" charset="0"/>
              <a:ea typeface="ＭＳ Ｐゴシック" charset="0"/>
            </a:endParaRPr>
          </a:p>
          <a:p>
            <a:pPr algn="ctr">
              <a:buFont typeface="Wingdings" charset="0"/>
              <a:buNone/>
              <a:defRPr/>
            </a:pPr>
            <a:r>
              <a:rPr lang="en-US" sz="4000" b="1" dirty="0" err="1">
                <a:solidFill>
                  <a:schemeClr val="accent6"/>
                </a:solidFill>
                <a:latin typeface="Arial" charset="0"/>
                <a:ea typeface="ＭＳ Ｐゴシック" charset="0"/>
              </a:rPr>
              <a:t>Nikolaj</a:t>
            </a:r>
            <a:r>
              <a:rPr lang="en-US" sz="4000" b="1" dirty="0">
                <a:solidFill>
                  <a:schemeClr val="accent6"/>
                </a:solidFill>
                <a:latin typeface="Arial" charset="0"/>
                <a:ea typeface="ＭＳ Ｐゴシック" charset="0"/>
              </a:rPr>
              <a:t> </a:t>
            </a:r>
            <a:r>
              <a:rPr lang="en-US" sz="4000" b="1" dirty="0" err="1">
                <a:solidFill>
                  <a:schemeClr val="accent6"/>
                </a:solidFill>
                <a:latin typeface="Arial" charset="0"/>
                <a:ea typeface="ＭＳ Ｐゴシック" charset="0"/>
              </a:rPr>
              <a:t>Volgushev</a:t>
            </a:r>
            <a:r>
              <a:rPr lang="en-US" sz="4000" b="1" dirty="0">
                <a:solidFill>
                  <a:schemeClr val="accent6"/>
                </a:solidFill>
                <a:latin typeface="Arial" charset="0"/>
                <a:ea typeface="ＭＳ Ｐゴシック" charset="0"/>
              </a:rPr>
              <a:t>,</a:t>
            </a:r>
          </a:p>
          <a:p>
            <a:pPr algn="ctr">
              <a:buFont typeface="Wingdings" charset="0"/>
              <a:buNone/>
              <a:defRPr/>
            </a:pPr>
            <a:r>
              <a:rPr lang="en-US" sz="4000" b="1" dirty="0">
                <a:solidFill>
                  <a:schemeClr val="accent6"/>
                </a:solidFill>
                <a:latin typeface="Arial" charset="0"/>
                <a:ea typeface="ＭＳ Ｐゴシック" charset="0"/>
              </a:rPr>
              <a:t> </a:t>
            </a:r>
            <a:r>
              <a:rPr lang="en-US" sz="4000" b="1" dirty="0">
                <a:solidFill>
                  <a:schemeClr val="accent6"/>
                </a:solidFill>
                <a:latin typeface="Arial" charset="0"/>
                <a:ea typeface="ＭＳ Ｐゴシック" charset="0"/>
              </a:rPr>
              <a:t>Sophia </a:t>
            </a:r>
            <a:r>
              <a:rPr lang="en-US" sz="4000" b="1" dirty="0" err="1">
                <a:solidFill>
                  <a:schemeClr val="accent6"/>
                </a:solidFill>
                <a:latin typeface="Arial" charset="0"/>
                <a:ea typeface="ＭＳ Ｐゴシック" charset="0"/>
              </a:rPr>
              <a:t>Yakoubov</a:t>
            </a:r>
            <a:endParaRPr lang="en-US" sz="4000" b="1" dirty="0">
              <a:solidFill>
                <a:schemeClr val="accent6"/>
              </a:solidFill>
              <a:latin typeface="Arial" charset="0"/>
              <a:ea typeface="ＭＳ Ｐゴシック" charset="0"/>
            </a:endParaRPr>
          </a:p>
        </p:txBody>
      </p:sp>
      <p:sp>
        <p:nvSpPr>
          <p:cNvPr id="5" name="Rounded Rectangle 4"/>
          <p:cNvSpPr/>
          <p:nvPr/>
        </p:nvSpPr>
        <p:spPr bwMode="auto">
          <a:xfrm>
            <a:off x="24612600" y="2438400"/>
            <a:ext cx="10439400" cy="23774400"/>
          </a:xfrm>
          <a:prstGeom prst="roundRect">
            <a:avLst/>
          </a:prstGeom>
          <a:solidFill>
            <a:schemeClr val="accent6">
              <a:lumMod val="20000"/>
              <a:lumOff val="80000"/>
            </a:schemeClr>
          </a:solidFill>
          <a:ln w="9525" cap="flat" cmpd="sng" algn="ctr">
            <a:noFill/>
            <a:prstDash val="solid"/>
            <a:round/>
            <a:headEnd type="none" w="med" len="med"/>
            <a:tailEnd type="none" w="med" len="med"/>
          </a:ln>
          <a:effectLst/>
        </p:spPr>
        <p:txBody>
          <a:bodyPr/>
          <a:lstStyle>
            <a:lvl1pPr eaLnBrk="0">
              <a:defRPr sz="2400">
                <a:solidFill>
                  <a:schemeClr val="tx1"/>
                </a:solidFill>
                <a:latin typeface="Arial" pitchFamily="34" charset="0"/>
                <a:ea typeface="ＭＳ Ｐゴシック" pitchFamily="34" charset="-128"/>
              </a:defRPr>
            </a:lvl1pPr>
            <a:lvl2pPr marL="742950" indent="-285750" eaLnBrk="0">
              <a:defRPr sz="2400">
                <a:solidFill>
                  <a:schemeClr val="tx1"/>
                </a:solidFill>
                <a:latin typeface="Arial" pitchFamily="34" charset="0"/>
                <a:ea typeface="ＭＳ Ｐゴシック" pitchFamily="34" charset="-128"/>
              </a:defRPr>
            </a:lvl2pPr>
            <a:lvl3pPr marL="1143000" indent="-228600" eaLnBrk="0">
              <a:defRPr sz="2400">
                <a:solidFill>
                  <a:schemeClr val="tx1"/>
                </a:solidFill>
                <a:latin typeface="Arial" pitchFamily="34" charset="0"/>
                <a:ea typeface="ＭＳ Ｐゴシック" pitchFamily="34" charset="-128"/>
              </a:defRPr>
            </a:lvl3pPr>
            <a:lvl4pPr marL="1600200" indent="-228600" eaLnBrk="0">
              <a:defRPr sz="2400">
                <a:solidFill>
                  <a:schemeClr val="tx1"/>
                </a:solidFill>
                <a:latin typeface="Arial" pitchFamily="34" charset="0"/>
                <a:ea typeface="ＭＳ Ｐゴシック" pitchFamily="34" charset="-128"/>
              </a:defRPr>
            </a:lvl4pPr>
            <a:lvl5pPr marL="2057400" indent="-228600" eaLnBrk="0">
              <a:defRPr sz="2400">
                <a:solidFill>
                  <a:schemeClr val="tx1"/>
                </a:solidFill>
                <a:latin typeface="Arial" pitchFamily="34" charset="0"/>
                <a:ea typeface="ＭＳ Ｐゴシック" pitchFamily="34" charset="-128"/>
              </a:defRPr>
            </a:lvl5pPr>
            <a:lvl6pPr marL="25146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6pPr>
            <a:lvl7pPr marL="29718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7pPr>
            <a:lvl8pPr marL="34290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8pPr>
            <a:lvl9pPr marL="38862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9pPr>
          </a:lstStyle>
          <a:p>
            <a:pPr algn="ctr" eaLnBrk="1"/>
            <a:r>
              <a:rPr lang="en-US" altLang="en-US" sz="4000" b="1">
                <a:solidFill>
                  <a:srgbClr val="2D2DB9"/>
                </a:solidFill>
              </a:rPr>
              <a:t>Potential Vulnerabilities / Exploits</a:t>
            </a:r>
          </a:p>
          <a:p>
            <a:pPr algn="ctr" eaLnBrk="1"/>
            <a:endParaRPr lang="en-US" altLang="en-US" sz="3600" b="1">
              <a:solidFill>
                <a:srgbClr val="2D2DB9"/>
              </a:solidFill>
            </a:endParaRPr>
          </a:p>
          <a:p>
            <a:pPr algn="ctr" eaLnBrk="1"/>
            <a:r>
              <a:rPr lang="en-US" altLang="en-US" sz="3600" b="1">
                <a:solidFill>
                  <a:srgbClr val="2D2DB9"/>
                </a:solidFill>
              </a:rPr>
              <a:t>(B) Text Bomb</a:t>
            </a:r>
          </a:p>
          <a:p>
            <a:pPr eaLnBrk="1"/>
            <a:endParaRPr lang="en-US" altLang="en-US" sz="3600" b="1">
              <a:solidFill>
                <a:srgbClr val="2D2DB9"/>
              </a:solidFill>
            </a:endParaRPr>
          </a:p>
          <a:p>
            <a:pPr eaLnBrk="1"/>
            <a:endParaRPr lang="en-US" altLang="en-US" sz="3600" b="1">
              <a:solidFill>
                <a:srgbClr val="2D2DB9"/>
              </a:solidFill>
            </a:endParaRPr>
          </a:p>
          <a:p>
            <a:pPr eaLnBrk="1"/>
            <a:endParaRPr lang="en-US" altLang="en-US" sz="3600" b="1">
              <a:solidFill>
                <a:srgbClr val="2D2DB9"/>
              </a:solidFill>
            </a:endParaRPr>
          </a:p>
          <a:p>
            <a:pPr eaLnBrk="1"/>
            <a:endParaRPr lang="en-US" altLang="en-US" sz="3600" b="1">
              <a:solidFill>
                <a:srgbClr val="2D2DB9"/>
              </a:solidFill>
            </a:endParaRPr>
          </a:p>
          <a:p>
            <a:pPr eaLnBrk="1"/>
            <a:endParaRPr lang="en-US" altLang="en-US" sz="3600" b="1">
              <a:solidFill>
                <a:srgbClr val="2D2DB9"/>
              </a:solidFill>
            </a:endParaRPr>
          </a:p>
          <a:p>
            <a:pPr eaLnBrk="1"/>
            <a:endParaRPr lang="en-US" altLang="en-US" sz="3600" b="1">
              <a:solidFill>
                <a:srgbClr val="2D2DB9"/>
              </a:solidFill>
            </a:endParaRPr>
          </a:p>
          <a:p>
            <a:pPr eaLnBrk="1"/>
            <a:endParaRPr lang="en-US" altLang="en-US" sz="3600" b="1">
              <a:solidFill>
                <a:srgbClr val="2D2DB9"/>
              </a:solidFill>
            </a:endParaRPr>
          </a:p>
          <a:p>
            <a:pPr eaLnBrk="1"/>
            <a:r>
              <a:rPr lang="en-US" altLang="en-US" sz="2800">
                <a:solidFill>
                  <a:srgbClr val="2D2DB9"/>
                </a:solidFill>
              </a:rPr>
              <a:t>An automated script could be written to repeatedly send text messages to a given number. This could:</a:t>
            </a:r>
          </a:p>
          <a:p>
            <a:pPr eaLnBrk="1"/>
            <a:r>
              <a:rPr lang="en-US" altLang="en-US" sz="2800">
                <a:solidFill>
                  <a:srgbClr val="2D2DB9"/>
                </a:solidFill>
              </a:rPr>
              <a:t>1. Result in potentially high expenses for the victim,</a:t>
            </a:r>
          </a:p>
          <a:p>
            <a:pPr eaLnBrk="1"/>
            <a:r>
              <a:rPr lang="en-US" altLang="en-US" sz="2800">
                <a:solidFill>
                  <a:srgbClr val="2D2DB9"/>
                </a:solidFill>
              </a:rPr>
              <a:t>	who may have a pay-per-message plan</a:t>
            </a:r>
          </a:p>
          <a:p>
            <a:pPr eaLnBrk="1"/>
            <a:r>
              <a:rPr lang="en-US" altLang="en-US" sz="2800">
                <a:solidFill>
                  <a:srgbClr val="2D2DB9"/>
                </a:solidFill>
              </a:rPr>
              <a:t>2. Result in a denial of service attack if the messages 	arrive at such a frequency that the victim cannot use 	his phone for other tasks</a:t>
            </a:r>
          </a:p>
          <a:p>
            <a:pPr eaLnBrk="1"/>
            <a:endParaRPr lang="en-US" altLang="en-US" sz="2800" b="1">
              <a:solidFill>
                <a:srgbClr val="2D2DB9"/>
              </a:solidFill>
            </a:endParaRPr>
          </a:p>
          <a:p>
            <a:pPr algn="ctr" eaLnBrk="1"/>
            <a:r>
              <a:rPr lang="en-US" altLang="en-US" sz="3600" b="1">
                <a:solidFill>
                  <a:srgbClr val="2D2DB9"/>
                </a:solidFill>
              </a:rPr>
              <a:t>(C) Click Fraud</a:t>
            </a:r>
          </a:p>
          <a:p>
            <a:pPr algn="ctr" eaLnBrk="1"/>
            <a:endParaRPr lang="en-US" altLang="en-US" sz="3600" b="1">
              <a:solidFill>
                <a:srgbClr val="2D2DB9"/>
              </a:solidFill>
            </a:endParaRPr>
          </a:p>
          <a:p>
            <a:pPr eaLnBrk="1"/>
            <a:endParaRPr lang="en-US" altLang="en-US" sz="2800" b="1">
              <a:solidFill>
                <a:srgbClr val="2D2DB9"/>
              </a:solidFill>
            </a:endParaRPr>
          </a:p>
          <a:p>
            <a:pPr eaLnBrk="1"/>
            <a:endParaRPr lang="en-US" altLang="en-US" sz="2800" b="1">
              <a:solidFill>
                <a:srgbClr val="2D2DB9"/>
              </a:solidFill>
            </a:endParaRPr>
          </a:p>
          <a:p>
            <a:pPr eaLnBrk="1"/>
            <a:endParaRPr lang="en-US" altLang="en-US" sz="2800" b="1">
              <a:solidFill>
                <a:srgbClr val="2D2DB9"/>
              </a:solidFill>
            </a:endParaRPr>
          </a:p>
          <a:p>
            <a:pPr eaLnBrk="1"/>
            <a:endParaRPr lang="en-US" altLang="en-US" sz="2800" b="1">
              <a:solidFill>
                <a:srgbClr val="2D2DB9"/>
              </a:solidFill>
            </a:endParaRPr>
          </a:p>
          <a:p>
            <a:pPr eaLnBrk="1"/>
            <a:endParaRPr lang="en-US" altLang="en-US" sz="2800" b="1">
              <a:solidFill>
                <a:srgbClr val="2D2DB9"/>
              </a:solidFill>
            </a:endParaRPr>
          </a:p>
          <a:p>
            <a:pPr eaLnBrk="1"/>
            <a:endParaRPr lang="en-US" altLang="en-US" sz="2800" b="1">
              <a:solidFill>
                <a:srgbClr val="2D2DB9"/>
              </a:solidFill>
            </a:endParaRPr>
          </a:p>
          <a:p>
            <a:pPr eaLnBrk="1"/>
            <a:endParaRPr lang="en-US" altLang="en-US" sz="2800" b="1">
              <a:solidFill>
                <a:srgbClr val="2D2DB9"/>
              </a:solidFill>
            </a:endParaRPr>
          </a:p>
          <a:p>
            <a:pPr eaLnBrk="1"/>
            <a:r>
              <a:rPr lang="en-US" altLang="en-US" sz="2800">
                <a:solidFill>
                  <a:srgbClr val="2D2DB9"/>
                </a:solidFill>
              </a:rPr>
              <a:t>A user can have his merchandise advertised in response to a given search query, and must pay per click generated by that store. An automated script could be written to generate large numbers of clicks, resulting in potentially high expenses for the victim.</a:t>
            </a:r>
          </a:p>
          <a:p>
            <a:pPr eaLnBrk="1"/>
            <a:endParaRPr lang="en-US" altLang="en-US" sz="2800">
              <a:solidFill>
                <a:srgbClr val="2D2DB9"/>
              </a:solidFill>
            </a:endParaRPr>
          </a:p>
          <a:p>
            <a:pPr algn="ctr" eaLnBrk="1"/>
            <a:r>
              <a:rPr lang="en-US" altLang="en-US" sz="3600" b="1">
                <a:solidFill>
                  <a:srgbClr val="2D2DB9"/>
                </a:solidFill>
              </a:rPr>
              <a:t>(D) Side Channels</a:t>
            </a:r>
          </a:p>
          <a:p>
            <a:pPr eaLnBrk="1"/>
            <a:r>
              <a:rPr lang="en-US" altLang="en-US" sz="2800">
                <a:solidFill>
                  <a:srgbClr val="2D2DB9"/>
                </a:solidFill>
              </a:rPr>
              <a:t>The “search” field (as well as username registration and zip code fields) issues HTTP requests for every letter typed; an analysis of the frequency of such requests can reveal the search keyword!</a:t>
            </a:r>
          </a:p>
        </p:txBody>
      </p:sp>
      <p:sp>
        <p:nvSpPr>
          <p:cNvPr id="7" name="Rounded Rectangle 6"/>
          <p:cNvSpPr/>
          <p:nvPr/>
        </p:nvSpPr>
        <p:spPr bwMode="auto">
          <a:xfrm>
            <a:off x="12992100" y="8229600"/>
            <a:ext cx="10439400" cy="17983200"/>
          </a:xfrm>
          <a:prstGeom prst="roundRect">
            <a:avLst/>
          </a:prstGeom>
          <a:solidFill>
            <a:schemeClr val="accent6">
              <a:lumMod val="20000"/>
              <a:lumOff val="80000"/>
            </a:schemeClr>
          </a:solidFill>
          <a:ln w="9525" cap="flat" cmpd="sng" algn="ctr">
            <a:solidFill>
              <a:srgbClr val="FFFFFF"/>
            </a:solidFill>
            <a:prstDash val="solid"/>
            <a:round/>
            <a:headEnd type="none" w="med" len="med"/>
            <a:tailEnd type="none" w="med" len="med"/>
          </a:ln>
          <a:effectLst/>
        </p:spPr>
        <p:txBody>
          <a:bodyPr/>
          <a:lstStyle>
            <a:lvl1pPr eaLnBrk="0">
              <a:defRPr sz="2400">
                <a:solidFill>
                  <a:schemeClr val="tx1"/>
                </a:solidFill>
                <a:latin typeface="Arial" pitchFamily="34" charset="0"/>
                <a:ea typeface="ＭＳ Ｐゴシック" pitchFamily="34" charset="-128"/>
              </a:defRPr>
            </a:lvl1pPr>
            <a:lvl2pPr marL="742950" indent="-285750" eaLnBrk="0">
              <a:defRPr sz="2400">
                <a:solidFill>
                  <a:schemeClr val="tx1"/>
                </a:solidFill>
                <a:latin typeface="Arial" pitchFamily="34" charset="0"/>
                <a:ea typeface="ＭＳ Ｐゴシック" pitchFamily="34" charset="-128"/>
              </a:defRPr>
            </a:lvl2pPr>
            <a:lvl3pPr marL="1143000" indent="-228600" eaLnBrk="0">
              <a:defRPr sz="2400">
                <a:solidFill>
                  <a:schemeClr val="tx1"/>
                </a:solidFill>
                <a:latin typeface="Arial" pitchFamily="34" charset="0"/>
                <a:ea typeface="ＭＳ Ｐゴシック" pitchFamily="34" charset="-128"/>
              </a:defRPr>
            </a:lvl3pPr>
            <a:lvl4pPr marL="1600200" indent="-228600" eaLnBrk="0">
              <a:defRPr sz="2400">
                <a:solidFill>
                  <a:schemeClr val="tx1"/>
                </a:solidFill>
                <a:latin typeface="Arial" pitchFamily="34" charset="0"/>
                <a:ea typeface="ＭＳ Ｐゴシック" pitchFamily="34" charset="-128"/>
              </a:defRPr>
            </a:lvl4pPr>
            <a:lvl5pPr marL="2057400" indent="-228600" eaLnBrk="0">
              <a:defRPr sz="2400">
                <a:solidFill>
                  <a:schemeClr val="tx1"/>
                </a:solidFill>
                <a:latin typeface="Arial" pitchFamily="34" charset="0"/>
                <a:ea typeface="ＭＳ Ｐゴシック" pitchFamily="34" charset="-128"/>
              </a:defRPr>
            </a:lvl5pPr>
            <a:lvl6pPr marL="25146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6pPr>
            <a:lvl7pPr marL="29718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7pPr>
            <a:lvl8pPr marL="34290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8pPr>
            <a:lvl9pPr marL="38862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9pPr>
          </a:lstStyle>
          <a:p>
            <a:pPr algn="ctr" eaLnBrk="1"/>
            <a:r>
              <a:rPr lang="en-US" altLang="en-US" sz="4000" b="1">
                <a:solidFill>
                  <a:srgbClr val="2D2DB9"/>
                </a:solidFill>
              </a:rPr>
              <a:t>Etsy privacy policy:</a:t>
            </a:r>
          </a:p>
          <a:p>
            <a:pPr algn="ctr" eaLnBrk="1"/>
            <a:endParaRPr lang="en-US" altLang="en-US" sz="4000" b="1">
              <a:solidFill>
                <a:srgbClr val="2D2DB9"/>
              </a:solidFill>
            </a:endParaRPr>
          </a:p>
          <a:p>
            <a:pPr eaLnBrk="1"/>
            <a:r>
              <a:rPr lang="en-US" altLang="en-US" sz="2800">
                <a:solidFill>
                  <a:srgbClr val="2D2DB9"/>
                </a:solidFill>
              </a:rPr>
              <a:t>The Etsy privacy policy states that Etsy will not share user data with external organizations without explicitly getting the user’s permission. However, it appears that an exception to this is complying with legal requirements.</a:t>
            </a:r>
            <a:endParaRPr lang="en-US" altLang="en-US" sz="2800" b="1">
              <a:solidFill>
                <a:srgbClr val="2D2DB9"/>
              </a:solidFill>
            </a:endParaRPr>
          </a:p>
          <a:p>
            <a:pPr algn="ctr" eaLnBrk="1"/>
            <a:endParaRPr lang="en-US" altLang="en-US" sz="3600" b="1">
              <a:solidFill>
                <a:srgbClr val="2D2DB9"/>
              </a:solidFill>
            </a:endParaRPr>
          </a:p>
          <a:p>
            <a:pPr algn="ctr" eaLnBrk="1"/>
            <a:endParaRPr lang="en-US" altLang="en-US" sz="3600" b="1">
              <a:solidFill>
                <a:srgbClr val="2D2DB9"/>
              </a:solidFill>
            </a:endParaRPr>
          </a:p>
          <a:p>
            <a:pPr algn="ctr" eaLnBrk="1"/>
            <a:r>
              <a:rPr lang="en-US" altLang="en-US" sz="4000" b="1">
                <a:solidFill>
                  <a:srgbClr val="2D2DB9"/>
                </a:solidFill>
              </a:rPr>
              <a:t>Potential Vulnerabilities / Exploits</a:t>
            </a:r>
          </a:p>
          <a:p>
            <a:pPr algn="ctr" eaLnBrk="1"/>
            <a:endParaRPr lang="en-US" altLang="en-US" sz="3600" b="1">
              <a:solidFill>
                <a:srgbClr val="2D2DB9"/>
              </a:solidFill>
            </a:endParaRPr>
          </a:p>
          <a:p>
            <a:pPr algn="ctr" eaLnBrk="1"/>
            <a:r>
              <a:rPr lang="en-US" altLang="en-US" sz="3600" b="1">
                <a:solidFill>
                  <a:srgbClr val="2D2DB9"/>
                </a:solidFill>
              </a:rPr>
              <a:t>(A) Malicious Payloads</a:t>
            </a:r>
          </a:p>
          <a:p>
            <a:pPr eaLnBrk="1"/>
            <a:endParaRPr lang="en-US" altLang="en-US" sz="2800">
              <a:solidFill>
                <a:srgbClr val="2D2DB9"/>
              </a:solidFill>
            </a:endParaRPr>
          </a:p>
          <a:p>
            <a:pPr eaLnBrk="1"/>
            <a:r>
              <a:rPr lang="en-US" altLang="en-US" sz="2800">
                <a:solidFill>
                  <a:srgbClr val="2D2DB9"/>
                </a:solidFill>
              </a:rPr>
              <a:t>While image meta-data is sanitized, image content is not. Since images are public and never deleted, this can be exploited to store malicious payloads.</a:t>
            </a:r>
          </a:p>
          <a:p>
            <a:pPr eaLnBrk="1"/>
            <a:r>
              <a:rPr lang="en-US" altLang="en-US" sz="2800">
                <a:solidFill>
                  <a:srgbClr val="2D2DB9"/>
                </a:solidFill>
              </a:rPr>
              <a:t>For instance, consider the following image:</a:t>
            </a:r>
          </a:p>
          <a:p>
            <a:pPr eaLnBrk="1"/>
            <a:endParaRPr lang="en-US" altLang="en-US" sz="2800">
              <a:solidFill>
                <a:srgbClr val="2D2DB9"/>
              </a:solidFill>
            </a:endParaRPr>
          </a:p>
          <a:p>
            <a:pPr eaLnBrk="1"/>
            <a:endParaRPr lang="en-US" altLang="en-US" sz="2800">
              <a:solidFill>
                <a:srgbClr val="2D2DB9"/>
              </a:solidFill>
            </a:endParaRPr>
          </a:p>
          <a:p>
            <a:pPr eaLnBrk="1"/>
            <a:endParaRPr lang="en-US" altLang="en-US" sz="2800">
              <a:solidFill>
                <a:srgbClr val="2D2DB9"/>
              </a:solidFill>
            </a:endParaRPr>
          </a:p>
          <a:p>
            <a:pPr eaLnBrk="1"/>
            <a:endParaRPr lang="en-US" altLang="en-US" sz="2800">
              <a:solidFill>
                <a:srgbClr val="2D2DB9"/>
              </a:solidFill>
            </a:endParaRPr>
          </a:p>
          <a:p>
            <a:pPr eaLnBrk="1"/>
            <a:endParaRPr lang="en-US" altLang="en-US" sz="2800">
              <a:solidFill>
                <a:srgbClr val="2D2DB9"/>
              </a:solidFill>
            </a:endParaRPr>
          </a:p>
          <a:p>
            <a:pPr eaLnBrk="1"/>
            <a:endParaRPr lang="en-US" altLang="en-US" sz="2800">
              <a:solidFill>
                <a:srgbClr val="2D2DB9"/>
              </a:solidFill>
            </a:endParaRPr>
          </a:p>
          <a:p>
            <a:pPr eaLnBrk="1"/>
            <a:endParaRPr lang="en-US" altLang="en-US" sz="2800">
              <a:solidFill>
                <a:srgbClr val="2D2DB9"/>
              </a:solidFill>
            </a:endParaRPr>
          </a:p>
          <a:p>
            <a:pPr eaLnBrk="1"/>
            <a:endParaRPr lang="en-US" altLang="en-US" sz="2800">
              <a:solidFill>
                <a:srgbClr val="2D2DB9"/>
              </a:solidFill>
            </a:endParaRPr>
          </a:p>
          <a:p>
            <a:pPr eaLnBrk="1"/>
            <a:r>
              <a:rPr lang="en-US" altLang="en-US" sz="2800">
                <a:solidFill>
                  <a:srgbClr val="2D2DB9"/>
                </a:solidFill>
              </a:rPr>
              <a:t>It actually has a message embedded!</a:t>
            </a:r>
          </a:p>
          <a:p>
            <a:pPr eaLnBrk="1"/>
            <a:endParaRPr lang="en-US" altLang="en-US" sz="2800" b="1">
              <a:solidFill>
                <a:srgbClr val="2D2DB9"/>
              </a:solidFill>
            </a:endParaRPr>
          </a:p>
          <a:p>
            <a:pPr eaLnBrk="1"/>
            <a:endParaRPr lang="en-US" altLang="en-US" sz="2800" b="1">
              <a:solidFill>
                <a:srgbClr val="2D2DB9"/>
              </a:solidFill>
            </a:endParaRPr>
          </a:p>
        </p:txBody>
      </p:sp>
      <p:sp>
        <p:nvSpPr>
          <p:cNvPr id="8" name="Rounded Rectangle 7"/>
          <p:cNvSpPr/>
          <p:nvPr/>
        </p:nvSpPr>
        <p:spPr bwMode="auto">
          <a:xfrm>
            <a:off x="1371600" y="2438400"/>
            <a:ext cx="10439400" cy="23774400"/>
          </a:xfrm>
          <a:prstGeom prst="roundRect">
            <a:avLst/>
          </a:prstGeom>
          <a:solidFill>
            <a:schemeClr val="accent6">
              <a:lumMod val="20000"/>
              <a:lumOff val="80000"/>
            </a:schemeClr>
          </a:solidFill>
          <a:ln w="9525" cap="flat" cmpd="sng" algn="ctr">
            <a:solidFill>
              <a:srgbClr val="FFFFFF"/>
            </a:solidFill>
            <a:prstDash val="solid"/>
            <a:round/>
            <a:headEnd type="none" w="med" len="med"/>
            <a:tailEnd type="none" w="med" len="med"/>
          </a:ln>
          <a:effectLst/>
        </p:spPr>
        <p:txBody>
          <a:bodyPr/>
          <a:lstStyle/>
          <a:p>
            <a:pPr algn="ctr">
              <a:buFont typeface="Wingdings" charset="0"/>
              <a:buNone/>
              <a:defRPr/>
            </a:pPr>
            <a:r>
              <a:rPr lang="en-US" sz="4000" b="1" dirty="0">
                <a:solidFill>
                  <a:schemeClr val="accent6"/>
                </a:solidFill>
                <a:latin typeface="Arial" charset="0"/>
                <a:ea typeface="ＭＳ Ｐゴシック" charset="0"/>
              </a:rPr>
              <a:t>The Security of </a:t>
            </a:r>
            <a:r>
              <a:rPr lang="en-US" sz="4000" b="1" dirty="0" err="1">
                <a:solidFill>
                  <a:schemeClr val="accent6"/>
                </a:solidFill>
                <a:latin typeface="Arial" charset="0"/>
                <a:ea typeface="ＭＳ Ｐゴシック" charset="0"/>
              </a:rPr>
              <a:t>Etsy</a:t>
            </a:r>
            <a:endParaRPr lang="en-US" sz="4000" b="1" dirty="0">
              <a:solidFill>
                <a:schemeClr val="accent6"/>
              </a:solidFill>
              <a:latin typeface="Arial" charset="0"/>
              <a:ea typeface="ＭＳ Ｐゴシック" charset="0"/>
            </a:endParaRPr>
          </a:p>
          <a:p>
            <a:pPr>
              <a:buFont typeface="Wingdings" charset="0"/>
              <a:buNone/>
              <a:defRPr/>
            </a:pPr>
            <a:endParaRPr lang="en-US" sz="2800" b="1" dirty="0">
              <a:solidFill>
                <a:schemeClr val="accent6"/>
              </a:solidFill>
              <a:latin typeface="Arial" charset="0"/>
              <a:ea typeface="ＭＳ Ｐゴシック" charset="0"/>
            </a:endParaRPr>
          </a:p>
          <a:p>
            <a:pPr>
              <a:buFont typeface="Wingdings" charset="0"/>
              <a:buNone/>
              <a:defRPr/>
            </a:pPr>
            <a:r>
              <a:rPr lang="en-US" sz="2800" dirty="0" err="1">
                <a:solidFill>
                  <a:schemeClr val="accent6"/>
                </a:solidFill>
                <a:latin typeface="Arial" charset="0"/>
                <a:ea typeface="ＭＳ Ｐゴシック" charset="0"/>
              </a:rPr>
              <a:t>Etsy</a:t>
            </a:r>
            <a:r>
              <a:rPr lang="en-US" sz="2800" dirty="0">
                <a:solidFill>
                  <a:schemeClr val="accent6"/>
                </a:solidFill>
                <a:latin typeface="Arial" charset="0"/>
                <a:ea typeface="ＭＳ Ｐゴシック" charset="0"/>
              </a:rPr>
              <a:t> employs </a:t>
            </a:r>
            <a:r>
              <a:rPr lang="en-US" sz="2800" b="1" dirty="0">
                <a:solidFill>
                  <a:schemeClr val="accent6"/>
                </a:solidFill>
                <a:latin typeface="Arial" charset="0"/>
                <a:ea typeface="ＭＳ Ｐゴシック" charset="0"/>
              </a:rPr>
              <a:t>good security practices</a:t>
            </a:r>
            <a:r>
              <a:rPr lang="en-US" sz="2800" dirty="0">
                <a:solidFill>
                  <a:schemeClr val="accent6"/>
                </a:solidFill>
                <a:latin typeface="Arial" charset="0"/>
                <a:ea typeface="ＭＳ Ｐゴシック" charset="0"/>
              </a:rPr>
              <a:t>. </a:t>
            </a:r>
          </a:p>
          <a:p>
            <a:pPr>
              <a:buFont typeface="Wingdings" charset="0"/>
              <a:buNone/>
              <a:defRPr/>
            </a:pPr>
            <a:r>
              <a:rPr lang="en-US" sz="2800" dirty="0">
                <a:solidFill>
                  <a:schemeClr val="accent6"/>
                </a:solidFill>
                <a:latin typeface="Arial" charset="0"/>
                <a:ea typeface="ＭＳ Ｐゴシック" charset="0"/>
              </a:rPr>
              <a:t>After visiting </a:t>
            </a:r>
            <a:r>
              <a:rPr lang="en-US" sz="2800" dirty="0">
                <a:solidFill>
                  <a:schemeClr val="accent6"/>
                </a:solidFill>
                <a:latin typeface="Arial" charset="0"/>
                <a:ea typeface="ＭＳ Ｐゴシック" charset="0"/>
              </a:rPr>
              <a:t>50+ </a:t>
            </a:r>
            <a:r>
              <a:rPr lang="en-US" sz="2800" dirty="0" err="1">
                <a:solidFill>
                  <a:schemeClr val="accent6"/>
                </a:solidFill>
                <a:latin typeface="Arial" charset="0"/>
                <a:ea typeface="ＭＳ Ｐゴシック" charset="0"/>
              </a:rPr>
              <a:t>Etsy</a:t>
            </a:r>
            <a:r>
              <a:rPr lang="en-US" sz="2800" dirty="0">
                <a:solidFill>
                  <a:schemeClr val="accent6"/>
                </a:solidFill>
                <a:latin typeface="Arial" charset="0"/>
                <a:ea typeface="ＭＳ Ｐゴシック" charset="0"/>
              </a:rPr>
              <a:t> pages, we have </a:t>
            </a:r>
            <a:r>
              <a:rPr lang="en-US" sz="2800" dirty="0">
                <a:solidFill>
                  <a:schemeClr val="accent6"/>
                </a:solidFill>
                <a:latin typeface="Arial" charset="0"/>
                <a:ea typeface="ＭＳ Ｐゴシック" charset="0"/>
              </a:rPr>
              <a:t>found </a:t>
            </a:r>
          </a:p>
          <a:p>
            <a:pPr>
              <a:buFont typeface="Wingdings" charset="0"/>
              <a:buNone/>
              <a:defRPr/>
            </a:pPr>
            <a:r>
              <a:rPr lang="en-US" sz="2800" dirty="0">
                <a:solidFill>
                  <a:schemeClr val="accent6"/>
                </a:solidFill>
                <a:latin typeface="Arial" charset="0"/>
                <a:ea typeface="ＭＳ Ｐゴシック" charset="0"/>
              </a:rPr>
              <a:t>t</a:t>
            </a:r>
            <a:r>
              <a:rPr lang="en-US" sz="2800" dirty="0">
                <a:solidFill>
                  <a:schemeClr val="accent6"/>
                </a:solidFill>
                <a:latin typeface="Arial" charset="0"/>
                <a:ea typeface="ＭＳ Ｐゴシック" charset="0"/>
              </a:rPr>
              <a:t>hat </a:t>
            </a:r>
            <a:r>
              <a:rPr lang="en-US" sz="2800" dirty="0" err="1">
                <a:solidFill>
                  <a:schemeClr val="accent6"/>
                </a:solidFill>
                <a:latin typeface="Arial" charset="0"/>
                <a:ea typeface="ＭＳ Ｐゴシック" charset="0"/>
              </a:rPr>
              <a:t>Etsy</a:t>
            </a:r>
            <a:r>
              <a:rPr lang="en-US" sz="2800" dirty="0">
                <a:solidFill>
                  <a:schemeClr val="accent6"/>
                </a:solidFill>
                <a:latin typeface="Arial" charset="0"/>
                <a:ea typeface="ＭＳ Ｐゴシック" charset="0"/>
              </a:rPr>
              <a:t>:</a:t>
            </a:r>
            <a:endParaRPr lang="en-US" sz="2800"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1. </a:t>
            </a:r>
            <a:r>
              <a:rPr lang="en-US" sz="2800" dirty="0">
                <a:solidFill>
                  <a:schemeClr val="accent6"/>
                </a:solidFill>
                <a:latin typeface="Arial" charset="0"/>
                <a:ea typeface="ＭＳ Ｐゴシック" charset="0"/>
              </a:rPr>
              <a:t>Always uses HTTPS, </a:t>
            </a:r>
            <a:r>
              <a:rPr lang="en-US" sz="2800" dirty="0">
                <a:solidFill>
                  <a:schemeClr val="accent6"/>
                </a:solidFill>
                <a:latin typeface="Arial" charset="0"/>
                <a:ea typeface="ＭＳ Ｐゴシック" charset="0"/>
              </a:rPr>
              <a:t>never sending </a:t>
            </a:r>
            <a:r>
              <a:rPr lang="en-US" sz="2800" dirty="0">
                <a:solidFill>
                  <a:schemeClr val="accent6"/>
                </a:solidFill>
                <a:latin typeface="Arial" charset="0"/>
                <a:ea typeface="ＭＳ Ｐゴシック" charset="0"/>
              </a:rPr>
              <a:t>any</a:t>
            </a:r>
            <a:r>
              <a:rPr lang="en-US" sz="2800" dirty="0">
                <a:solidFill>
                  <a:schemeClr val="accent6"/>
                </a:solidFill>
                <a:latin typeface="Arial" charset="0"/>
                <a:ea typeface="ＭＳ Ｐゴシック" charset="0"/>
              </a:rPr>
              <a:t> </a:t>
            </a:r>
            <a:endParaRPr lang="en-US" sz="2800" dirty="0">
              <a:solidFill>
                <a:schemeClr val="accent6"/>
              </a:solidFill>
              <a:latin typeface="Arial" charset="0"/>
              <a:ea typeface="ＭＳ Ｐゴシック" charset="0"/>
            </a:endParaRPr>
          </a:p>
          <a:p>
            <a:pPr>
              <a:buFont typeface="Wingdings" charset="0"/>
              <a:buNone/>
              <a:defRPr/>
            </a:pPr>
            <a:r>
              <a:rPr lang="en-US" sz="2800" dirty="0">
                <a:solidFill>
                  <a:schemeClr val="accent6"/>
                </a:solidFill>
                <a:latin typeface="Arial" charset="0"/>
                <a:ea typeface="ＭＳ Ｐゴシック" charset="0"/>
              </a:rPr>
              <a:t>	information in </a:t>
            </a:r>
            <a:r>
              <a:rPr lang="en-US" sz="2800" dirty="0">
                <a:solidFill>
                  <a:schemeClr val="accent6"/>
                </a:solidFill>
                <a:latin typeface="Arial" charset="0"/>
                <a:ea typeface="ＭＳ Ｐゴシック" charset="0"/>
              </a:rPr>
              <a:t>the clear</a:t>
            </a:r>
            <a:r>
              <a:rPr lang="en-US" sz="2800" dirty="0">
                <a:solidFill>
                  <a:schemeClr val="accent6"/>
                </a:solidFill>
                <a:latin typeface="Arial" charset="0"/>
                <a:ea typeface="ＭＳ Ｐゴシック" charset="0"/>
              </a:rPr>
              <a:t>.</a:t>
            </a:r>
            <a:r>
              <a:rPr lang="en-US" sz="2800" b="1" dirty="0">
                <a:solidFill>
                  <a:schemeClr val="accent6"/>
                </a:solidFill>
                <a:latin typeface="Arial" charset="0"/>
                <a:ea typeface="ＭＳ Ｐゴシック" charset="0"/>
              </a:rPr>
              <a:t> </a:t>
            </a:r>
            <a:r>
              <a:rPr lang="en-US" sz="2800" dirty="0">
                <a:solidFill>
                  <a:schemeClr val="accent6"/>
                </a:solidFill>
                <a:latin typeface="Arial" charset="0"/>
                <a:ea typeface="ＭＳ Ｐゴシック" charset="0"/>
              </a:rPr>
              <a:t>No mixed content.</a:t>
            </a:r>
          </a:p>
          <a:p>
            <a:pPr>
              <a:buFont typeface="Wingdings" charset="0"/>
              <a:buNone/>
              <a:defRPr/>
            </a:pPr>
            <a:r>
              <a:rPr lang="en-US" sz="2800" b="1" dirty="0">
                <a:solidFill>
                  <a:schemeClr val="accent6"/>
                </a:solidFill>
                <a:latin typeface="Arial" charset="0"/>
                <a:ea typeface="ＭＳ Ｐゴシック" charset="0"/>
              </a:rPr>
              <a:t>2</a:t>
            </a:r>
            <a:r>
              <a:rPr lang="en-US" sz="2800" b="1" dirty="0">
                <a:solidFill>
                  <a:schemeClr val="accent6"/>
                </a:solidFill>
                <a:latin typeface="Arial" charset="0"/>
                <a:ea typeface="ＭＳ Ｐゴシック" charset="0"/>
              </a:rPr>
              <a:t>. </a:t>
            </a:r>
            <a:r>
              <a:rPr lang="en-US" sz="2800" dirty="0">
                <a:solidFill>
                  <a:schemeClr val="accent6"/>
                </a:solidFill>
                <a:latin typeface="Arial" charset="0"/>
                <a:ea typeface="ＭＳ Ｐゴシック" charset="0"/>
              </a:rPr>
              <a:t>Offers </a:t>
            </a:r>
            <a:r>
              <a:rPr lang="en-US" sz="2800" dirty="0">
                <a:solidFill>
                  <a:schemeClr val="accent6"/>
                </a:solidFill>
                <a:latin typeface="Arial" charset="0"/>
                <a:ea typeface="ＭＳ Ｐゴシック" charset="0"/>
              </a:rPr>
              <a:t>two-factor authentication. </a:t>
            </a:r>
            <a:endParaRPr lang="en-US" sz="2800"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3.</a:t>
            </a:r>
            <a:r>
              <a:rPr lang="en-US" sz="2800" dirty="0">
                <a:solidFill>
                  <a:schemeClr val="accent6"/>
                </a:solidFill>
                <a:latin typeface="Arial" charset="0"/>
                <a:ea typeface="ＭＳ Ｐゴシック" charset="0"/>
              </a:rPr>
              <a:t> Offers users the option of being notified whenever a 	login from a new device occurs.</a:t>
            </a:r>
            <a:endParaRPr lang="en-US" sz="2800"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4.</a:t>
            </a:r>
            <a:r>
              <a:rPr lang="en-US" sz="2800" dirty="0">
                <a:solidFill>
                  <a:schemeClr val="accent6"/>
                </a:solidFill>
                <a:latin typeface="Arial" charset="0"/>
                <a:ea typeface="ＭＳ Ｐゴシック" charset="0"/>
              </a:rPr>
              <a:t> </a:t>
            </a:r>
            <a:r>
              <a:rPr lang="en-US" sz="2800" dirty="0">
                <a:solidFill>
                  <a:schemeClr val="accent6"/>
                </a:solidFill>
                <a:latin typeface="Arial" charset="0"/>
                <a:ea typeface="ＭＳ Ｐゴシック" charset="0"/>
              </a:rPr>
              <a:t>Enables users to </a:t>
            </a:r>
            <a:r>
              <a:rPr lang="en-US" sz="2800" dirty="0">
                <a:solidFill>
                  <a:schemeClr val="accent6"/>
                </a:solidFill>
                <a:latin typeface="Arial" charset="0"/>
                <a:ea typeface="ＭＳ Ｐゴシック" charset="0"/>
              </a:rPr>
              <a:t>view a history of past logins, including </a:t>
            </a:r>
            <a:r>
              <a:rPr lang="en-US" sz="2800" dirty="0">
                <a:solidFill>
                  <a:schemeClr val="accent6"/>
                </a:solidFill>
                <a:latin typeface="Arial" charset="0"/>
                <a:ea typeface="ＭＳ Ｐゴシック" charset="0"/>
              </a:rPr>
              <a:t>	IP address </a:t>
            </a:r>
            <a:r>
              <a:rPr lang="en-US" sz="2800" dirty="0">
                <a:solidFill>
                  <a:schemeClr val="accent6"/>
                </a:solidFill>
                <a:latin typeface="Arial" charset="0"/>
                <a:ea typeface="ＭＳ Ｐゴシック" charset="0"/>
              </a:rPr>
              <a:t>and user agent.</a:t>
            </a: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endParaRPr lang="en-US" sz="2800"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5. </a:t>
            </a:r>
            <a:r>
              <a:rPr lang="en-US" sz="2800" dirty="0">
                <a:solidFill>
                  <a:schemeClr val="accent6"/>
                </a:solidFill>
                <a:latin typeface="Arial" charset="0"/>
                <a:ea typeface="ＭＳ Ｐゴシック" charset="0"/>
              </a:rPr>
              <a:t>Protects against CSRF </a:t>
            </a:r>
            <a:r>
              <a:rPr lang="en-US" sz="2800" dirty="0">
                <a:solidFill>
                  <a:schemeClr val="accent6"/>
                </a:solidFill>
                <a:latin typeface="Arial" charset="0"/>
                <a:ea typeface="ＭＳ Ｐゴシック" charset="0"/>
              </a:rPr>
              <a:t>attacks using </a:t>
            </a:r>
            <a:r>
              <a:rPr lang="en-US" sz="2800" dirty="0" err="1">
                <a:solidFill>
                  <a:schemeClr val="accent6"/>
                </a:solidFill>
                <a:latin typeface="Arial" charset="0"/>
                <a:ea typeface="ＭＳ Ｐゴシック" charset="0"/>
              </a:rPr>
              <a:t>nonces</a:t>
            </a:r>
            <a:r>
              <a:rPr lang="en-US" sz="2800" dirty="0">
                <a:solidFill>
                  <a:schemeClr val="accent6"/>
                </a:solidFill>
                <a:latin typeface="Arial" charset="0"/>
                <a:ea typeface="ＭＳ Ｐゴシック" charset="0"/>
              </a:rPr>
              <a:t>.</a:t>
            </a:r>
          </a:p>
          <a:p>
            <a:pPr>
              <a:buFont typeface="Wingdings" charset="0"/>
              <a:buNone/>
              <a:defRPr/>
            </a:pPr>
            <a:r>
              <a:rPr lang="en-US" sz="2800" dirty="0">
                <a:solidFill>
                  <a:schemeClr val="accent6"/>
                </a:solidFill>
                <a:latin typeface="Arial" charset="0"/>
                <a:ea typeface="ＭＳ Ｐゴシック" charset="0"/>
              </a:rPr>
              <a:t>	(contained in </a:t>
            </a:r>
            <a:r>
              <a:rPr lang="en-US" sz="2800">
                <a:solidFill>
                  <a:schemeClr val="accent6"/>
                </a:solidFill>
                <a:latin typeface="Arial" charset="0"/>
                <a:ea typeface="ＭＳ Ｐゴシック" charset="0"/>
              </a:rPr>
              <a:t>the </a:t>
            </a:r>
            <a:r>
              <a:rPr lang="en-US" sz="2800">
                <a:solidFill>
                  <a:schemeClr val="accent6"/>
                </a:solidFill>
                <a:latin typeface="Arial" charset="0"/>
                <a:ea typeface="ＭＳ Ｐゴシック" charset="0"/>
              </a:rPr>
              <a:t>HTML itself</a:t>
            </a:r>
            <a:r>
              <a:rPr lang="en-US" sz="2800" dirty="0">
                <a:solidFill>
                  <a:schemeClr val="accent6"/>
                </a:solidFill>
                <a:latin typeface="Arial" charset="0"/>
                <a:ea typeface="ＭＳ Ｐゴシック" charset="0"/>
              </a:rPr>
              <a:t>, not in a cookie</a:t>
            </a:r>
            <a:r>
              <a:rPr lang="en-US" sz="2800" dirty="0">
                <a:solidFill>
                  <a:schemeClr val="accent6"/>
                </a:solidFill>
                <a:latin typeface="Arial" charset="0"/>
                <a:ea typeface="ＭＳ Ｐゴシック" charset="0"/>
              </a:rPr>
              <a:t>)</a:t>
            </a:r>
            <a:endParaRPr lang="en-US" sz="2800" b="1"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6.</a:t>
            </a:r>
            <a:r>
              <a:rPr lang="en-US" sz="2800" dirty="0">
                <a:solidFill>
                  <a:schemeClr val="accent6"/>
                </a:solidFill>
                <a:latin typeface="Arial" charset="0"/>
                <a:ea typeface="ＭＳ Ｐゴシック" charset="0"/>
              </a:rPr>
              <a:t> Protects against XSS attacks by using HTTP headers.</a:t>
            </a:r>
            <a:endParaRPr lang="en-US" sz="2800"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7</a:t>
            </a:r>
            <a:r>
              <a:rPr lang="en-US" sz="2800" b="1" dirty="0">
                <a:solidFill>
                  <a:schemeClr val="accent6"/>
                </a:solidFill>
                <a:latin typeface="Arial" charset="0"/>
                <a:ea typeface="ＭＳ Ｐゴシック" charset="0"/>
              </a:rPr>
              <a:t>.</a:t>
            </a:r>
            <a:r>
              <a:rPr lang="en-US" sz="2800" dirty="0">
                <a:solidFill>
                  <a:schemeClr val="accent6"/>
                </a:solidFill>
                <a:latin typeface="Arial" charset="0"/>
                <a:ea typeface="ＭＳ Ｐゴシック" charset="0"/>
              </a:rPr>
              <a:t> Has no external </a:t>
            </a:r>
            <a:r>
              <a:rPr lang="en-US" sz="2800" dirty="0">
                <a:solidFill>
                  <a:schemeClr val="accent6"/>
                </a:solidFill>
                <a:latin typeface="Arial" charset="0"/>
                <a:ea typeface="ＭＳ Ｐゴシック" charset="0"/>
              </a:rPr>
              <a:t>ads</a:t>
            </a:r>
            <a:r>
              <a:rPr lang="en-US" sz="2800" dirty="0">
                <a:solidFill>
                  <a:schemeClr val="accent6"/>
                </a:solidFill>
                <a:latin typeface="Arial" charset="0"/>
                <a:ea typeface="ＭＳ Ｐゴシック" charset="0"/>
              </a:rPr>
              <a:t>.</a:t>
            </a:r>
          </a:p>
          <a:p>
            <a:pPr>
              <a:buFont typeface="Wingdings" charset="0"/>
              <a:buNone/>
              <a:defRPr/>
            </a:pPr>
            <a:r>
              <a:rPr lang="en-US" sz="2800" b="1" dirty="0">
                <a:solidFill>
                  <a:schemeClr val="accent6"/>
                </a:solidFill>
                <a:latin typeface="Arial" charset="0"/>
                <a:ea typeface="ＭＳ Ｐゴシック" charset="0"/>
              </a:rPr>
              <a:t>8</a:t>
            </a:r>
            <a:r>
              <a:rPr lang="en-US" sz="2800" b="1" dirty="0">
                <a:solidFill>
                  <a:schemeClr val="accent6"/>
                </a:solidFill>
                <a:latin typeface="Arial" charset="0"/>
                <a:ea typeface="ＭＳ Ｐゴシック" charset="0"/>
              </a:rPr>
              <a:t>.</a:t>
            </a:r>
            <a:r>
              <a:rPr lang="en-US" sz="2800" dirty="0">
                <a:solidFill>
                  <a:schemeClr val="accent6"/>
                </a:solidFill>
                <a:latin typeface="Arial" charset="0"/>
                <a:ea typeface="ＭＳ Ｐゴシック" charset="0"/>
              </a:rPr>
              <a:t> Images in private </a:t>
            </a:r>
            <a:r>
              <a:rPr lang="en-US" sz="2800" dirty="0">
                <a:solidFill>
                  <a:schemeClr val="accent6"/>
                </a:solidFill>
                <a:latin typeface="Arial" charset="0"/>
                <a:ea typeface="ＭＳ Ｐゴシック" charset="0"/>
              </a:rPr>
              <a:t>messages are accompanied by </a:t>
            </a:r>
            <a:r>
              <a:rPr lang="en-US" sz="2800" dirty="0">
                <a:solidFill>
                  <a:schemeClr val="accent6"/>
                </a:solidFill>
                <a:latin typeface="Arial" charset="0"/>
                <a:ea typeface="ＭＳ Ｐゴシック" charset="0"/>
              </a:rPr>
              <a:t>a 	MAC</a:t>
            </a:r>
            <a:r>
              <a:rPr lang="en-US" sz="2800" dirty="0">
                <a:solidFill>
                  <a:schemeClr val="accent6"/>
                </a:solidFill>
                <a:latin typeface="Arial" charset="0"/>
                <a:ea typeface="ＭＳ Ｐゴシック" charset="0"/>
              </a:rPr>
              <a:t>.</a:t>
            </a:r>
          </a:p>
          <a:p>
            <a:pPr>
              <a:buFont typeface="Wingdings" charset="0"/>
              <a:buNone/>
              <a:defRPr/>
            </a:pPr>
            <a:r>
              <a:rPr lang="en-US" sz="2800" b="1" dirty="0">
                <a:solidFill>
                  <a:schemeClr val="accent6"/>
                </a:solidFill>
                <a:latin typeface="Arial" charset="0"/>
                <a:ea typeface="ＭＳ Ｐゴシック" charset="0"/>
              </a:rPr>
              <a:t>9</a:t>
            </a:r>
            <a:r>
              <a:rPr lang="en-US" sz="2800" b="1" dirty="0">
                <a:solidFill>
                  <a:schemeClr val="accent6"/>
                </a:solidFill>
                <a:latin typeface="Arial" charset="0"/>
                <a:ea typeface="ＭＳ Ｐゴシック" charset="0"/>
              </a:rPr>
              <a:t>.</a:t>
            </a:r>
            <a:r>
              <a:rPr lang="en-US" sz="2800" dirty="0">
                <a:solidFill>
                  <a:schemeClr val="accent6"/>
                </a:solidFill>
                <a:latin typeface="Arial" charset="0"/>
                <a:ea typeface="ＭＳ Ｐゴシック" charset="0"/>
              </a:rPr>
              <a:t> Sanitizes most </a:t>
            </a:r>
            <a:r>
              <a:rPr lang="en-US" sz="2800" dirty="0">
                <a:solidFill>
                  <a:schemeClr val="accent6"/>
                </a:solidFill>
                <a:latin typeface="Arial" charset="0"/>
                <a:ea typeface="ＭＳ Ｐゴシック" charset="0"/>
              </a:rPr>
              <a:t>input data, such as image meta-</a:t>
            </a:r>
            <a:r>
              <a:rPr lang="en-US" sz="2800" dirty="0">
                <a:solidFill>
                  <a:schemeClr val="accent6"/>
                </a:solidFill>
                <a:latin typeface="Arial" charset="0"/>
                <a:ea typeface="ＭＳ Ｐゴシック" charset="0"/>
              </a:rPr>
              <a:t>data. 	(</a:t>
            </a:r>
            <a:r>
              <a:rPr lang="en-US" sz="2800" dirty="0">
                <a:solidFill>
                  <a:schemeClr val="accent6"/>
                </a:solidFill>
                <a:latin typeface="Arial" charset="0"/>
                <a:ea typeface="ＭＳ Ｐゴシック" charset="0"/>
              </a:rPr>
              <a:t>However, it should be </a:t>
            </a:r>
            <a:r>
              <a:rPr lang="en-US" sz="2800" dirty="0">
                <a:solidFill>
                  <a:schemeClr val="accent6"/>
                </a:solidFill>
                <a:latin typeface="Arial" charset="0"/>
                <a:ea typeface="ＭＳ Ｐゴシック" charset="0"/>
              </a:rPr>
              <a:t>noted </a:t>
            </a:r>
            <a:r>
              <a:rPr lang="en-US" sz="2800" dirty="0">
                <a:solidFill>
                  <a:schemeClr val="accent6"/>
                </a:solidFill>
                <a:latin typeface="Arial" charset="0"/>
                <a:ea typeface="ＭＳ Ｐゴシック" charset="0"/>
              </a:rPr>
              <a:t>that the image </a:t>
            </a:r>
            <a:r>
              <a:rPr lang="en-US" sz="2800" dirty="0">
                <a:solidFill>
                  <a:schemeClr val="accent6"/>
                </a:solidFill>
                <a:latin typeface="Arial" charset="0"/>
                <a:ea typeface="ＭＳ Ｐゴシック" charset="0"/>
              </a:rPr>
              <a:t>content </a:t>
            </a:r>
            <a:r>
              <a:rPr lang="en-US" sz="2800" dirty="0">
                <a:solidFill>
                  <a:schemeClr val="accent6"/>
                </a:solidFill>
                <a:latin typeface="Arial" charset="0"/>
                <a:ea typeface="ＭＳ Ｐゴシック" charset="0"/>
              </a:rPr>
              <a:t>is </a:t>
            </a:r>
            <a:r>
              <a:rPr lang="en-US" sz="2800" dirty="0">
                <a:solidFill>
                  <a:schemeClr val="accent6"/>
                </a:solidFill>
                <a:latin typeface="Arial" charset="0"/>
                <a:ea typeface="ＭＳ Ｐゴシック" charset="0"/>
              </a:rPr>
              <a:t>	</a:t>
            </a:r>
            <a:r>
              <a:rPr lang="en-US" sz="2800" i="1" dirty="0">
                <a:solidFill>
                  <a:schemeClr val="accent6"/>
                </a:solidFill>
                <a:latin typeface="Arial" charset="0"/>
                <a:ea typeface="ＭＳ Ｐゴシック" charset="0"/>
              </a:rPr>
              <a:t>not</a:t>
            </a:r>
            <a:r>
              <a:rPr lang="en-US" sz="2800" dirty="0">
                <a:solidFill>
                  <a:schemeClr val="accent6"/>
                </a:solidFill>
                <a:latin typeface="Arial" charset="0"/>
                <a:ea typeface="ＭＳ Ｐゴシック" charset="0"/>
              </a:rPr>
              <a:t> sanitized - </a:t>
            </a:r>
            <a:r>
              <a:rPr lang="en-US" sz="2800" dirty="0">
                <a:solidFill>
                  <a:schemeClr val="accent6"/>
                </a:solidFill>
                <a:latin typeface="Arial" charset="0"/>
                <a:ea typeface="ＭＳ Ｐゴシック" charset="0"/>
              </a:rPr>
              <a:t>see potential exploit (A).</a:t>
            </a:r>
            <a:r>
              <a:rPr lang="en-US" sz="2800" dirty="0">
                <a:solidFill>
                  <a:schemeClr val="accent6"/>
                </a:solidFill>
                <a:latin typeface="Arial" charset="0"/>
                <a:ea typeface="ＭＳ Ｐゴシック" charset="0"/>
              </a:rPr>
              <a:t>)</a:t>
            </a:r>
          </a:p>
          <a:p>
            <a:pPr>
              <a:buFont typeface="Wingdings" charset="0"/>
              <a:buNone/>
              <a:defRPr/>
            </a:pPr>
            <a:r>
              <a:rPr lang="en-US" sz="2800" b="1" dirty="0">
                <a:solidFill>
                  <a:schemeClr val="accent6"/>
                </a:solidFill>
                <a:latin typeface="Arial" charset="0"/>
                <a:ea typeface="ＭＳ Ｐゴシック" charset="0"/>
              </a:rPr>
              <a:t>10.</a:t>
            </a:r>
            <a:r>
              <a:rPr lang="en-US" sz="2800" dirty="0">
                <a:solidFill>
                  <a:schemeClr val="accent6"/>
                </a:solidFill>
                <a:latin typeface="Arial" charset="0"/>
                <a:ea typeface="ＭＳ Ｐゴシック" charset="0"/>
              </a:rPr>
              <a:t> Blocks many throwaway emails, preventing some 	spam.</a:t>
            </a:r>
            <a:endParaRPr lang="en-US" sz="2800" b="1" dirty="0">
              <a:solidFill>
                <a:schemeClr val="accent6"/>
              </a:solidFill>
              <a:latin typeface="Arial" charset="0"/>
              <a:ea typeface="ＭＳ Ｐゴシック" charset="0"/>
            </a:endParaRPr>
          </a:p>
          <a:p>
            <a:pPr>
              <a:buFont typeface="Wingdings" charset="0"/>
              <a:buNone/>
              <a:defRPr/>
            </a:pPr>
            <a:endParaRPr lang="en-US" sz="2800" b="1" dirty="0">
              <a:solidFill>
                <a:schemeClr val="accent6"/>
              </a:solidFill>
              <a:latin typeface="Arial" charset="0"/>
              <a:ea typeface="ＭＳ Ｐゴシック" charset="0"/>
            </a:endParaRPr>
          </a:p>
          <a:p>
            <a:pPr>
              <a:buFont typeface="Wingdings" charset="0"/>
              <a:buNone/>
              <a:defRPr/>
            </a:pPr>
            <a:endParaRPr lang="en-US" sz="2800" b="1" dirty="0">
              <a:solidFill>
                <a:schemeClr val="accent6"/>
              </a:solidFill>
              <a:latin typeface="Arial" charset="0"/>
              <a:ea typeface="ＭＳ Ｐゴシック" charset="0"/>
            </a:endParaRPr>
          </a:p>
          <a:p>
            <a:pPr algn="ctr">
              <a:buFont typeface="Wingdings" charset="0"/>
              <a:buNone/>
              <a:defRPr/>
            </a:pPr>
            <a:r>
              <a:rPr lang="en-US" sz="3600" b="1" dirty="0">
                <a:solidFill>
                  <a:schemeClr val="accent6"/>
                </a:solidFill>
                <a:latin typeface="Arial" charset="0"/>
                <a:ea typeface="ＭＳ Ｐゴシック" charset="0"/>
              </a:rPr>
              <a:t>How </a:t>
            </a:r>
            <a:r>
              <a:rPr lang="en-US" sz="3600" b="1" dirty="0" err="1">
                <a:solidFill>
                  <a:schemeClr val="accent6"/>
                </a:solidFill>
                <a:latin typeface="Arial" charset="0"/>
                <a:ea typeface="ＭＳ Ｐゴシック" charset="0"/>
              </a:rPr>
              <a:t>Etsy</a:t>
            </a:r>
            <a:r>
              <a:rPr lang="en-US" sz="3600" b="1" dirty="0">
                <a:solidFill>
                  <a:schemeClr val="accent6"/>
                </a:solidFill>
                <a:latin typeface="Arial" charset="0"/>
                <a:ea typeface="ＭＳ Ｐゴシック" charset="0"/>
              </a:rPr>
              <a:t> tracks its users</a:t>
            </a:r>
            <a:r>
              <a:rPr lang="en-US" sz="3600" b="1" dirty="0">
                <a:solidFill>
                  <a:schemeClr val="accent6"/>
                </a:solidFill>
                <a:latin typeface="Arial" charset="0"/>
                <a:ea typeface="ＭＳ Ｐゴシック" charset="0"/>
              </a:rPr>
              <a:t>:</a:t>
            </a:r>
          </a:p>
          <a:p>
            <a:pPr algn="ctr">
              <a:buFont typeface="Wingdings" charset="0"/>
              <a:buNone/>
              <a:defRPr/>
            </a:pPr>
            <a:endParaRPr lang="en-US" sz="2800" b="1"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Cookies: </a:t>
            </a:r>
            <a:r>
              <a:rPr lang="en-US" sz="2800" dirty="0">
                <a:solidFill>
                  <a:schemeClr val="accent6"/>
                </a:solidFill>
                <a:latin typeface="Arial" charset="0"/>
                <a:ea typeface="ＭＳ Ｐゴシック" charset="0"/>
              </a:rPr>
              <a:t>used to store the necessary user personal 	information.</a:t>
            </a:r>
            <a:endParaRPr lang="en-US" sz="2800" b="1"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Clear gifs, web beacons and web </a:t>
            </a:r>
            <a:r>
              <a:rPr lang="en-US" sz="2800" b="1" dirty="0">
                <a:solidFill>
                  <a:schemeClr val="accent6"/>
                </a:solidFill>
                <a:latin typeface="Arial" charset="0"/>
                <a:ea typeface="ＭＳ Ｐゴシック" charset="0"/>
              </a:rPr>
              <a:t>plugins</a:t>
            </a:r>
            <a:r>
              <a:rPr lang="en-US" sz="2800" b="1" dirty="0">
                <a:solidFill>
                  <a:schemeClr val="accent6"/>
                </a:solidFill>
                <a:latin typeface="Arial" charset="0"/>
                <a:ea typeface="ＭＳ Ｐゴシック" charset="0"/>
              </a:rPr>
              <a:t>: </a:t>
            </a:r>
            <a:r>
              <a:rPr lang="en-US" sz="2800" dirty="0">
                <a:solidFill>
                  <a:schemeClr val="accent6"/>
                </a:solidFill>
                <a:latin typeface="Arial" charset="0"/>
                <a:ea typeface="ＭＳ Ｐゴシック" charset="0"/>
              </a:rPr>
              <a:t>no user 	personal information stored.</a:t>
            </a:r>
            <a:endParaRPr lang="en-US" sz="2800" b="1" dirty="0">
              <a:solidFill>
                <a:schemeClr val="accent6"/>
              </a:solidFill>
              <a:latin typeface="Arial" charset="0"/>
              <a:ea typeface="ＭＳ Ｐゴシック" charset="0"/>
            </a:endParaRPr>
          </a:p>
          <a:p>
            <a:pPr>
              <a:buFont typeface="Wingdings" charset="0"/>
              <a:buNone/>
              <a:defRPr/>
            </a:pPr>
            <a:r>
              <a:rPr lang="en-US" sz="2800" b="1" dirty="0">
                <a:solidFill>
                  <a:schemeClr val="accent6"/>
                </a:solidFill>
                <a:latin typeface="Arial" charset="0"/>
                <a:ea typeface="ＭＳ Ｐゴシック" charset="0"/>
              </a:rPr>
              <a:t>Flash cookies and other locally stored objects: </a:t>
            </a:r>
            <a:r>
              <a:rPr lang="en-US" sz="2800" dirty="0">
                <a:solidFill>
                  <a:schemeClr val="accent6"/>
                </a:solidFill>
                <a:latin typeface="Arial" charset="0"/>
                <a:ea typeface="ＭＳ Ｐゴシック" charset="0"/>
              </a:rPr>
              <a:t>solely 	for fraud prevention. No user personal information 	stored</a:t>
            </a:r>
            <a:r>
              <a:rPr lang="en-US" sz="2800" dirty="0">
                <a:solidFill>
                  <a:schemeClr val="accent6"/>
                </a:solidFill>
                <a:latin typeface="Arial" charset="0"/>
                <a:ea typeface="ＭＳ Ｐゴシック" charset="0"/>
              </a:rPr>
              <a:t>.</a:t>
            </a:r>
            <a:endParaRPr lang="en-US" sz="2800" dirty="0">
              <a:solidFill>
                <a:schemeClr val="accent6"/>
              </a:solidFill>
              <a:latin typeface="Arial" charset="0"/>
              <a:ea typeface="ＭＳ Ｐゴシック" charset="0"/>
            </a:endParaRPr>
          </a:p>
        </p:txBody>
      </p:sp>
      <p:pic>
        <p:nvPicPr>
          <p:cNvPr id="14343" name="Picture 5" descr="Screen Shot 2015-04-29 at 8.34.09 PM.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5450800" y="5551488"/>
            <a:ext cx="8839200" cy="3973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9" descr="medal-clipart-Gold_Medal_2_Vector_Clipart.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839200" y="3352800"/>
            <a:ext cx="37338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TextBox 11"/>
          <p:cNvSpPr txBox="1">
            <a:spLocks noChangeArrowheads="1"/>
          </p:cNvSpPr>
          <p:nvPr/>
        </p:nvSpPr>
        <p:spPr bwMode="auto">
          <a:xfrm>
            <a:off x="10210800" y="4038600"/>
            <a:ext cx="9255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a:defRPr sz="2400">
                <a:solidFill>
                  <a:schemeClr val="tx1"/>
                </a:solidFill>
                <a:latin typeface="Arial" pitchFamily="34" charset="0"/>
                <a:ea typeface="ＭＳ Ｐゴシック" pitchFamily="34" charset="-128"/>
              </a:defRPr>
            </a:lvl1pPr>
            <a:lvl2pPr marL="742950" indent="-285750" eaLnBrk="0">
              <a:defRPr sz="2400">
                <a:solidFill>
                  <a:schemeClr val="tx1"/>
                </a:solidFill>
                <a:latin typeface="Arial" pitchFamily="34" charset="0"/>
                <a:ea typeface="ＭＳ Ｐゴシック" pitchFamily="34" charset="-128"/>
              </a:defRPr>
            </a:lvl2pPr>
            <a:lvl3pPr marL="1143000" indent="-228600" eaLnBrk="0">
              <a:defRPr sz="2400">
                <a:solidFill>
                  <a:schemeClr val="tx1"/>
                </a:solidFill>
                <a:latin typeface="Arial" pitchFamily="34" charset="0"/>
                <a:ea typeface="ＭＳ Ｐゴシック" pitchFamily="34" charset="-128"/>
              </a:defRPr>
            </a:lvl3pPr>
            <a:lvl4pPr marL="1600200" indent="-228600" eaLnBrk="0">
              <a:defRPr sz="2400">
                <a:solidFill>
                  <a:schemeClr val="tx1"/>
                </a:solidFill>
                <a:latin typeface="Arial" pitchFamily="34" charset="0"/>
                <a:ea typeface="ＭＳ Ｐゴシック" pitchFamily="34" charset="-128"/>
              </a:defRPr>
            </a:lvl4pPr>
            <a:lvl5pPr marL="2057400" indent="-228600" eaLnBrk="0">
              <a:defRPr sz="2400">
                <a:solidFill>
                  <a:schemeClr val="tx1"/>
                </a:solidFill>
                <a:latin typeface="Arial" pitchFamily="34" charset="0"/>
                <a:ea typeface="ＭＳ Ｐゴシック" pitchFamily="34" charset="-128"/>
              </a:defRPr>
            </a:lvl5pPr>
            <a:lvl6pPr marL="25146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6pPr>
            <a:lvl7pPr marL="29718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7pPr>
            <a:lvl8pPr marL="34290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8pPr>
            <a:lvl9pPr marL="3886200" indent="-228600" defTabSz="457200" eaLnBrk="0" fontAlgn="base" hangingPunct="0">
              <a:lnSpc>
                <a:spcPct val="124000"/>
              </a:lnSpc>
              <a:spcBef>
                <a:spcPct val="0"/>
              </a:spcBef>
              <a:spcAft>
                <a:spcPct val="0"/>
              </a:spcAft>
              <a:buClr>
                <a:srgbClr val="000000"/>
              </a:buClr>
              <a:buSzPct val="45000"/>
              <a:buFont typeface="Wingdings" pitchFamily="2" charset="2"/>
              <a:defRPr sz="2400">
                <a:solidFill>
                  <a:schemeClr val="tx1"/>
                </a:solidFill>
                <a:latin typeface="Arial" pitchFamily="34" charset="0"/>
                <a:ea typeface="ＭＳ Ｐゴシック" pitchFamily="34" charset="-128"/>
              </a:defRPr>
            </a:lvl9pPr>
          </a:lstStyle>
          <a:p>
            <a:pPr eaLnBrk="1"/>
            <a:r>
              <a:rPr lang="en-US" altLang="en-US" sz="4000" b="1"/>
              <a:t>#1!</a:t>
            </a:r>
          </a:p>
        </p:txBody>
      </p:sp>
      <p:pic>
        <p:nvPicPr>
          <p:cNvPr id="14346" name="Picture 13" descr="Screen Shot 2015-04-29 at 9.03.49 PM.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4872950" y="15240000"/>
            <a:ext cx="98742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Picture 2" descr="img_logintracker.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9601200"/>
            <a:ext cx="8458200" cy="364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2" descr="cat4_sanitized.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5925800" y="19050000"/>
            <a:ext cx="4278313"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3" descr="Screen Shot 2015-04-29 at 10.57.57 PM.png"/>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3868400" y="23504525"/>
            <a:ext cx="8610600" cy="202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3" descr="Bomb.pn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31699200" y="6172200"/>
            <a:ext cx="3251200"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oster (1)">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DejaVu Sans"/>
      </a:majorFont>
      <a:minorFont>
        <a:latin typeface="Arial"/>
        <a:ea typeface="ＭＳ Ｐゴシック"/>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24000"/>
          </a:lnSpc>
          <a:spcBef>
            <a:spcPct val="0"/>
          </a:spcBef>
          <a:spcAft>
            <a:spcPct val="0"/>
          </a:spcAft>
          <a:buClr>
            <a:srgbClr val="000000"/>
          </a:buClr>
          <a:buSzPct val="45000"/>
          <a:buFont typeface="Wingdings" charset="0"/>
          <a:buNone/>
          <a:tabLst/>
          <a:defRPr kumimoji="0" lang="en-US" sz="1800" b="0" i="0" u="none" strike="noStrike" cap="none" normalizeH="0" baseline="0">
            <a:ln>
              <a:noFill/>
            </a:ln>
            <a:effectLst/>
            <a:latin typeface="Arial" charset="0"/>
            <a:ea typeface="ＭＳ Ｐゴシック" charset="0"/>
            <a:cs typeface="DejaVu San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124000"/>
          </a:lnSpc>
          <a:spcBef>
            <a:spcPct val="0"/>
          </a:spcBef>
          <a:spcAft>
            <a:spcPct val="0"/>
          </a:spcAft>
          <a:buClr>
            <a:srgbClr val="000000"/>
          </a:buClr>
          <a:buSzPct val="45000"/>
          <a:buFont typeface="Wingdings" charset="0"/>
          <a:buNone/>
          <a:tabLst/>
          <a:defRPr kumimoji="0" lang="en-US" sz="1800" b="0" i="0" u="none" strike="noStrike" cap="none" normalizeH="0" baseline="0">
            <a:ln>
              <a:noFill/>
            </a:ln>
            <a:effectLst/>
            <a:latin typeface="Arial" charset="0"/>
            <a:ea typeface="ＭＳ Ｐゴシック" charset="0"/>
            <a:cs typeface="DejaVu San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poster (1)</Template>
  <TotalTime>0</TotalTime>
  <Words>179</Words>
  <Application>Microsoft Office PowerPoint</Application>
  <PresentationFormat>Custom</PresentationFormat>
  <Paragraphs>85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ＭＳ Ｐゴシック</vt:lpstr>
      <vt:lpstr>Wingdings</vt:lpstr>
      <vt:lpstr>Symbol</vt:lpstr>
      <vt:lpstr>Times New Roman</vt:lpstr>
      <vt:lpstr>Nimbus Roman No9 L</vt:lpstr>
      <vt:lpstr>poster (1)</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Goldberg</dc:creator>
  <cp:lastModifiedBy>Sharon Goldberg</cp:lastModifiedBy>
  <cp:revision>1</cp:revision>
  <dcterms:created xsi:type="dcterms:W3CDTF">2017-03-29T17:54:11Z</dcterms:created>
  <dcterms:modified xsi:type="dcterms:W3CDTF">2017-03-29T17:54:29Z</dcterms:modified>
</cp:coreProperties>
</file>